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 id="2147483693" r:id="rId4"/>
    <p:sldMasterId id="2147483695" r:id="rId5"/>
    <p:sldMasterId id="2147483710" r:id="rId6"/>
  </p:sldMasterIdLst>
  <p:notesMasterIdLst>
    <p:notesMasterId r:id="rId44"/>
  </p:notesMasterIdLst>
  <p:handoutMasterIdLst>
    <p:handoutMasterId r:id="rId45"/>
  </p:handoutMasterIdLst>
  <p:sldIdLst>
    <p:sldId id="288" r:id="rId7"/>
    <p:sldId id="281" r:id="rId8"/>
    <p:sldId id="286" r:id="rId9"/>
    <p:sldId id="289" r:id="rId10"/>
    <p:sldId id="292" r:id="rId11"/>
    <p:sldId id="290" r:id="rId12"/>
    <p:sldId id="336" r:id="rId13"/>
    <p:sldId id="332" r:id="rId14"/>
    <p:sldId id="333" r:id="rId15"/>
    <p:sldId id="334" r:id="rId16"/>
    <p:sldId id="335" r:id="rId17"/>
    <p:sldId id="338" r:id="rId18"/>
    <p:sldId id="339" r:id="rId19"/>
    <p:sldId id="340" r:id="rId20"/>
    <p:sldId id="257" r:id="rId21"/>
    <p:sldId id="337" r:id="rId22"/>
    <p:sldId id="341" r:id="rId23"/>
    <p:sldId id="291" r:id="rId24"/>
    <p:sldId id="342" r:id="rId25"/>
    <p:sldId id="344" r:id="rId26"/>
    <p:sldId id="345" r:id="rId27"/>
    <p:sldId id="359" r:id="rId28"/>
    <p:sldId id="494" r:id="rId29"/>
    <p:sldId id="346" r:id="rId30"/>
    <p:sldId id="496" r:id="rId31"/>
    <p:sldId id="497" r:id="rId32"/>
    <p:sldId id="349" r:id="rId33"/>
    <p:sldId id="350" r:id="rId34"/>
    <p:sldId id="299" r:id="rId35"/>
    <p:sldId id="351" r:id="rId36"/>
    <p:sldId id="352" r:id="rId37"/>
    <p:sldId id="354" r:id="rId38"/>
    <p:sldId id="355" r:id="rId39"/>
    <p:sldId id="357" r:id="rId40"/>
    <p:sldId id="356" r:id="rId41"/>
    <p:sldId id="358" r:id="rId42"/>
    <p:sldId id="353"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00"/>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40E236-BEFC-47C2-9878-465557A1BED9}" v="2807" dt="2022-09-06T16:28:15.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683" autoAdjust="0"/>
  </p:normalViewPr>
  <p:slideViewPr>
    <p:cSldViewPr snapToGrid="0">
      <p:cViewPr>
        <p:scale>
          <a:sx n="50" d="100"/>
          <a:sy n="50" d="100"/>
        </p:scale>
        <p:origin x="1891" y="586"/>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228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2D6599-8121-88D7-E0C2-297EC0A6F3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B2FF57-71CA-E5BB-03C0-6C7D704426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EFE88A-5BDA-4B75-8D18-5F5E101CD9BF}" type="datetimeFigureOut">
              <a:rPr lang="en-US" smtClean="0"/>
              <a:t>11/9/2023</a:t>
            </a:fld>
            <a:endParaRPr lang="en-US"/>
          </a:p>
        </p:txBody>
      </p:sp>
      <p:sp>
        <p:nvSpPr>
          <p:cNvPr id="4" name="Footer Placeholder 3">
            <a:extLst>
              <a:ext uri="{FF2B5EF4-FFF2-40B4-BE49-F238E27FC236}">
                <a16:creationId xmlns:a16="http://schemas.microsoft.com/office/drawing/2014/main" id="{0A1C80B1-699B-EAEC-1205-5669A796F7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E98201-F410-B190-28C6-74079C2774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8263CB-4F70-4A3B-B1CA-6AC9E9A35428}" type="slidenum">
              <a:rPr lang="en-US" smtClean="0"/>
              <a:t>‹#›</a:t>
            </a:fld>
            <a:endParaRPr lang="en-US"/>
          </a:p>
        </p:txBody>
      </p:sp>
    </p:spTree>
    <p:extLst>
      <p:ext uri="{BB962C8B-B14F-4D97-AF65-F5344CB8AC3E}">
        <p14:creationId xmlns:p14="http://schemas.microsoft.com/office/powerpoint/2010/main" val="1896969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2773B-35E5-4EB3-B58B-BD7C79E2C385}"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52B65-FB76-426B-9D97-F61AE3D51284}" type="slidenum">
              <a:rPr lang="en-US" smtClean="0"/>
              <a:t>‹#›</a:t>
            </a:fld>
            <a:endParaRPr lang="en-US"/>
          </a:p>
        </p:txBody>
      </p:sp>
    </p:spTree>
    <p:extLst>
      <p:ext uri="{BB962C8B-B14F-4D97-AF65-F5344CB8AC3E}">
        <p14:creationId xmlns:p14="http://schemas.microsoft.com/office/powerpoint/2010/main" val="2450888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52B65-FB76-426B-9D97-F61AE3D51284}" type="slidenum">
              <a:rPr lang="en-US" smtClean="0"/>
              <a:t>1</a:t>
            </a:fld>
            <a:endParaRPr lang="en-US"/>
          </a:p>
        </p:txBody>
      </p:sp>
    </p:spTree>
    <p:extLst>
      <p:ext uri="{BB962C8B-B14F-4D97-AF65-F5344CB8AC3E}">
        <p14:creationId xmlns:p14="http://schemas.microsoft.com/office/powerpoint/2010/main" val="3284880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52B65-FB76-426B-9D97-F61AE3D51284}" type="slidenum">
              <a:rPr lang="en-US" smtClean="0"/>
              <a:t>6</a:t>
            </a:fld>
            <a:endParaRPr lang="en-US"/>
          </a:p>
        </p:txBody>
      </p:sp>
    </p:spTree>
    <p:extLst>
      <p:ext uri="{BB962C8B-B14F-4D97-AF65-F5344CB8AC3E}">
        <p14:creationId xmlns:p14="http://schemas.microsoft.com/office/powerpoint/2010/main" val="283102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52B65-FB76-426B-9D97-F61AE3D51284}" type="slidenum">
              <a:rPr lang="en-US" smtClean="0"/>
              <a:t>7</a:t>
            </a:fld>
            <a:endParaRPr lang="en-US"/>
          </a:p>
        </p:txBody>
      </p:sp>
    </p:spTree>
    <p:extLst>
      <p:ext uri="{BB962C8B-B14F-4D97-AF65-F5344CB8AC3E}">
        <p14:creationId xmlns:p14="http://schemas.microsoft.com/office/powerpoint/2010/main" val="37700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52B65-FB76-426B-9D97-F61AE3D51284}" type="slidenum">
              <a:rPr lang="en-US" smtClean="0"/>
              <a:t>16</a:t>
            </a:fld>
            <a:endParaRPr lang="en-US"/>
          </a:p>
        </p:txBody>
      </p:sp>
    </p:spTree>
    <p:extLst>
      <p:ext uri="{BB962C8B-B14F-4D97-AF65-F5344CB8AC3E}">
        <p14:creationId xmlns:p14="http://schemas.microsoft.com/office/powerpoint/2010/main" val="301134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6170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330" lvl="0" indent="-422910" rtl="0">
              <a:spcBef>
                <a:spcPts val="0"/>
              </a:spcBef>
              <a:spcAft>
                <a:spcPts val="0"/>
              </a:spcAft>
              <a:buClr>
                <a:schemeClr val="accent3"/>
              </a:buClr>
              <a:buSzPts val="1400"/>
              <a:buAutoNum type="arabicPeriod"/>
              <a:defRPr sz="1600"/>
            </a:lvl1pPr>
            <a:lvl2pPr marL="1217295" lvl="1" indent="-422910" rtl="0">
              <a:spcBef>
                <a:spcPts val="0"/>
              </a:spcBef>
              <a:spcAft>
                <a:spcPts val="0"/>
              </a:spcAft>
              <a:buSzPts val="1400"/>
              <a:buAutoNum type="alphaLcPeriod"/>
              <a:defRPr/>
            </a:lvl2pPr>
            <a:lvl3pPr marL="1825625" lvl="2" indent="-422910" rtl="0">
              <a:spcBef>
                <a:spcPts val="0"/>
              </a:spcBef>
              <a:spcAft>
                <a:spcPts val="0"/>
              </a:spcAft>
              <a:buSzPts val="1400"/>
              <a:buAutoNum type="romanLcPeriod"/>
              <a:defRPr/>
            </a:lvl3pPr>
            <a:lvl4pPr marL="2434590" lvl="3" indent="-422910" rtl="0">
              <a:spcBef>
                <a:spcPts val="0"/>
              </a:spcBef>
              <a:spcAft>
                <a:spcPts val="0"/>
              </a:spcAft>
              <a:buSzPts val="1400"/>
              <a:buAutoNum type="arabicPeriod"/>
              <a:defRPr/>
            </a:lvl4pPr>
            <a:lvl5pPr marL="3042920" lvl="4" indent="-422910" rtl="0">
              <a:spcBef>
                <a:spcPts val="0"/>
              </a:spcBef>
              <a:spcAft>
                <a:spcPts val="0"/>
              </a:spcAft>
              <a:buSzPts val="1400"/>
              <a:buAutoNum type="alphaLcPeriod"/>
              <a:defRPr/>
            </a:lvl5pPr>
            <a:lvl6pPr marL="3651885" lvl="5" indent="-422910" rtl="0">
              <a:spcBef>
                <a:spcPts val="0"/>
              </a:spcBef>
              <a:spcAft>
                <a:spcPts val="0"/>
              </a:spcAft>
              <a:buSzPts val="1400"/>
              <a:buAutoNum type="romanLcPeriod"/>
              <a:defRPr/>
            </a:lvl6pPr>
            <a:lvl7pPr marL="4260215" lvl="6" indent="-422910" rtl="0">
              <a:spcBef>
                <a:spcPts val="0"/>
              </a:spcBef>
              <a:spcAft>
                <a:spcPts val="0"/>
              </a:spcAft>
              <a:buSzPts val="1400"/>
              <a:buAutoNum type="arabicPeriod"/>
              <a:defRPr/>
            </a:lvl7pPr>
            <a:lvl8pPr marL="4869180" lvl="7" indent="-422910" rtl="0">
              <a:spcBef>
                <a:spcPts val="0"/>
              </a:spcBef>
              <a:spcAft>
                <a:spcPts val="0"/>
              </a:spcAft>
              <a:buSzPts val="1400"/>
              <a:buAutoNum type="alphaLcPeriod"/>
              <a:defRPr/>
            </a:lvl8pPr>
            <a:lvl9pPr marL="5477510" lvl="8" indent="-422910"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39729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78080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581433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74356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16909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441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6485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11/9/2023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4205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582649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2420621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248086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720349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920955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621476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647114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2351528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443911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743025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C8B01-B15C-4B92-AA4C-045722D7B210}" type="datetimeFigureOut">
              <a:rPr lang="en-US" smtClean="0"/>
              <a:pPr/>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495054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8345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6018408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574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4809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9735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49360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44917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93048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102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52746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95924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52290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4538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6721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7358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2699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753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827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5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8808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668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descr="Chart&#10;&#10;Description automatically generated with medium confidence">
            <a:extLst>
              <a:ext uri="{FF2B5EF4-FFF2-40B4-BE49-F238E27FC236}">
                <a16:creationId xmlns:a16="http://schemas.microsoft.com/office/drawing/2014/main" id="{B53C03A2-72B8-7FA1-3510-59536988D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Tree>
    <p:extLst>
      <p:ext uri="{BB962C8B-B14F-4D97-AF65-F5344CB8AC3E}">
        <p14:creationId xmlns:p14="http://schemas.microsoft.com/office/powerpoint/2010/main" val="639793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77441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3620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537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91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t>2023/11/9</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93708015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225483449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95C8B01-B15C-4B92-AA4C-045722D7B210}" type="datetimeFigureOut">
              <a:rPr lang="en-US" smtClean="0"/>
              <a:pPr/>
              <a:t>11/9/2023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0258680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950660"/>
      </p:ext>
    </p:extLst>
  </p:cSld>
  <p:clrMap bg1="lt1" tx1="dk1" bg2="lt2" tx2="dk2" accent1="accent1" accent2="accent2" accent3="accent3" accent4="accent4" accent5="accent5" accent6="accent6" hlink="hlink" folHlink="folHlink"/>
  <p:sldLayoutIdLst>
    <p:sldLayoutId id="2147483694" r:id="rId1"/>
    <p:sldLayoutId id="2147483708" r:id="rId2"/>
    <p:sldLayoutId id="2147483709"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4993011"/>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914474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24.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24.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6.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9.svg"/><Relationship Id="rId9"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1.png"/><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2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9.svg"/><Relationship Id="rId5" Type="http://schemas.microsoft.com/office/2007/relationships/hdphoto" Target="../media/hdphoto9.wdp"/><Relationship Id="rId10" Type="http://schemas.openxmlformats.org/officeDocument/2006/relationships/image" Target="../media/image18.png"/><Relationship Id="rId4" Type="http://schemas.openxmlformats.org/officeDocument/2006/relationships/image" Target="../media/image38.png"/><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pn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9.svg"/><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5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14.wdp"/><Relationship Id="rId2" Type="http://schemas.openxmlformats.org/officeDocument/2006/relationships/image" Target="../media/image47.jpeg"/><Relationship Id="rId1" Type="http://schemas.openxmlformats.org/officeDocument/2006/relationships/slideLayout" Target="../slideLayouts/slideLayout57.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8.png"/><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6.xml"/><Relationship Id="rId6" Type="http://schemas.microsoft.com/office/2007/relationships/hdphoto" Target="../media/hdphoto15.wdp"/><Relationship Id="rId5" Type="http://schemas.openxmlformats.org/officeDocument/2006/relationships/image" Target="../media/image52.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14.wdp"/><Relationship Id="rId2" Type="http://schemas.openxmlformats.org/officeDocument/2006/relationships/image" Target="../media/image47.jpeg"/><Relationship Id="rId1" Type="http://schemas.openxmlformats.org/officeDocument/2006/relationships/slideLayout" Target="../slideLayouts/slideLayout57.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14.wdp"/><Relationship Id="rId2" Type="http://schemas.openxmlformats.org/officeDocument/2006/relationships/image" Target="../media/image47.jpeg"/><Relationship Id="rId1" Type="http://schemas.openxmlformats.org/officeDocument/2006/relationships/slideLayout" Target="../slideLayouts/slideLayout57.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17.wdp"/></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19.wdp"/><Relationship Id="rId4" Type="http://schemas.openxmlformats.org/officeDocument/2006/relationships/image" Target="../media/image59.png"/><Relationship Id="rId9" Type="http://schemas.microsoft.com/office/2007/relationships/hdphoto" Target="../media/hdphoto21.wdp"/></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22.wdp"/><Relationship Id="rId3" Type="http://schemas.openxmlformats.org/officeDocument/2006/relationships/image" Target="../media/image62.png"/><Relationship Id="rId7" Type="http://schemas.openxmlformats.org/officeDocument/2006/relationships/image" Target="../media/image57.png"/><Relationship Id="rId12"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56.pn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5.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1.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notesSlide" Target="../notesSlides/notesSlide6.xml"/><Relationship Id="rId7" Type="http://schemas.microsoft.com/office/2007/relationships/hdphoto" Target="../media/hdphoto23.wdp"/><Relationship Id="rId12" Type="http://schemas.openxmlformats.org/officeDocument/2006/relationships/image" Target="../media/image79.png"/><Relationship Id="rId2" Type="http://schemas.openxmlformats.org/officeDocument/2006/relationships/slideLayout" Target="../slideLayouts/slideLayout32.xml"/><Relationship Id="rId1" Type="http://schemas.openxmlformats.org/officeDocument/2006/relationships/tags" Target="../tags/tag3.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3.xml"/><Relationship Id="rId6" Type="http://schemas.openxmlformats.org/officeDocument/2006/relationships/image" Target="../media/image17.png"/><Relationship Id="rId5" Type="http://schemas.openxmlformats.org/officeDocument/2006/relationships/slide" Target="slide3.xml"/><Relationship Id="rId4" Type="http://schemas.openxmlformats.org/officeDocument/2006/relationships/image" Target="../media/image9.sv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4" Type="http://schemas.microsoft.com/office/2007/relationships/hdphoto" Target="../media/hdphoto24.wdp"/></Relationships>
</file>

<file path=ppt/slides/_rels/slide3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9.svg"/><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jpeg"/><Relationship Id="rId1" Type="http://schemas.openxmlformats.org/officeDocument/2006/relationships/slideLayout" Target="../slideLayouts/slideLayout32.xml"/><Relationship Id="rId4" Type="http://schemas.openxmlformats.org/officeDocument/2006/relationships/image" Target="../media/image91.em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3.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24.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24.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4B48C05-A5B2-CF1D-C0C3-E743E8701DC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7156" b="7978"/>
          <a:stretch/>
        </p:blipFill>
        <p:spPr>
          <a:xfrm>
            <a:off x="-26004" y="0"/>
            <a:ext cx="12244008" cy="6858000"/>
          </a:xfrm>
          <a:prstGeom prst="rect">
            <a:avLst/>
          </a:prstGeom>
        </p:spPr>
      </p:pic>
      <p:sp>
        <p:nvSpPr>
          <p:cNvPr id="10" name="Cloud 9">
            <a:extLst>
              <a:ext uri="{FF2B5EF4-FFF2-40B4-BE49-F238E27FC236}">
                <a16:creationId xmlns:a16="http://schemas.microsoft.com/office/drawing/2014/main" id="{D058784C-6DF5-2F10-5817-FD5FD30280AE}"/>
              </a:ext>
            </a:extLst>
          </p:cNvPr>
          <p:cNvSpPr/>
          <p:nvPr/>
        </p:nvSpPr>
        <p:spPr>
          <a:xfrm>
            <a:off x="4246276" y="971748"/>
            <a:ext cx="5525282" cy="2685103"/>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3078" name="Picture 6">
            <a:extLst>
              <a:ext uri="{FF2B5EF4-FFF2-40B4-BE49-F238E27FC236}">
                <a16:creationId xmlns:a16="http://schemas.microsoft.com/office/drawing/2014/main" id="{8180B7A0-DE4D-CA32-110E-E5ED1F7D90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96" b="99412" l="5142" r="95567">
                        <a14:foregroundMark x1="31738" y1="4706" x2="48759" y2="57255"/>
                        <a14:foregroundMark x1="48759" y1="57255" x2="48759" y2="60000"/>
                        <a14:foregroundMark x1="11348" y1="42353" x2="52660" y2="57843"/>
                        <a14:foregroundMark x1="52660" y1="57843" x2="52660" y2="57255"/>
                        <a14:foregroundMark x1="19504" y1="67451" x2="37057" y2="63529"/>
                        <a14:foregroundMark x1="27482" y1="75686" x2="34043" y2="96275"/>
                        <a14:foregroundMark x1="28014" y1="73333" x2="25887" y2="78627"/>
                        <a14:foregroundMark x1="23227" y1="77647" x2="25887" y2="74706"/>
                        <a14:foregroundMark x1="40426" y1="89608" x2="56915" y2="86078"/>
                        <a14:foregroundMark x1="56915" y1="86078" x2="53369" y2="85686"/>
                        <a14:foregroundMark x1="33865" y1="99412" x2="33865" y2="90588"/>
                        <a14:foregroundMark x1="32447" y1="97647" x2="32447" y2="90000"/>
                        <a14:foregroundMark x1="26773" y1="87451" x2="26596" y2="77843"/>
                        <a14:foregroundMark x1="27837" y1="90980" x2="28191" y2="91176"/>
                        <a14:foregroundMark x1="57092" y1="88039" x2="56915" y2="84510"/>
                        <a14:foregroundMark x1="54255" y1="86078" x2="77837" y2="55294"/>
                        <a14:foregroundMark x1="77837" y1="55294" x2="78369" y2="53137"/>
                        <a14:foregroundMark x1="66667" y1="79412" x2="55496" y2="74902"/>
                        <a14:foregroundMark x1="49113" y1="74314" x2="47163" y2="45294"/>
                        <a14:foregroundMark x1="35993" y1="60588" x2="61879" y2="68431"/>
                        <a14:foregroundMark x1="26596" y1="61961" x2="44326" y2="77255"/>
                        <a14:foregroundMark x1="26241" y1="40784" x2="57447" y2="23922"/>
                        <a14:foregroundMark x1="57447" y1="23922" x2="57624" y2="23922"/>
                        <a14:foregroundMark x1="45390" y1="18235" x2="70922" y2="31961"/>
                        <a14:foregroundMark x1="65780" y1="42745" x2="54433" y2="76078"/>
                        <a14:foregroundMark x1="62943" y1="72549" x2="76773" y2="23529"/>
                        <a14:foregroundMark x1="66489" y1="20980" x2="58511" y2="51176"/>
                        <a14:foregroundMark x1="53723" y1="10980" x2="61525" y2="46863"/>
                        <a14:foregroundMark x1="29787" y1="36863" x2="68262" y2="45490"/>
                        <a14:foregroundMark x1="14539" y1="33922" x2="32801" y2="16078"/>
                        <a14:foregroundMark x1="25177" y1="28431" x2="23227" y2="59216"/>
                        <a14:foregroundMark x1="9397" y1="46471" x2="21277" y2="63333"/>
                        <a14:foregroundMark x1="5319" y1="58431" x2="37411" y2="51373"/>
                        <a14:foregroundMark x1="25355" y1="23137" x2="48582" y2="55490"/>
                        <a14:foregroundMark x1="14362" y1="35686" x2="25532" y2="36078"/>
                        <a14:foregroundMark x1="8333" y1="23529" x2="15426" y2="12745"/>
                        <a14:foregroundMark x1="15426" y1="12745" x2="15426" y2="12745"/>
                        <a14:foregroundMark x1="25709" y1="8824" x2="34929" y2="14902"/>
                        <a14:foregroundMark x1="26773" y1="8627" x2="35993" y2="4118"/>
                        <a14:foregroundMark x1="33688" y1="1176" x2="33865" y2="392"/>
                        <a14:foregroundMark x1="47872" y1="5294" x2="43085" y2="32941"/>
                        <a14:foregroundMark x1="46454" y1="5882" x2="56206" y2="10000"/>
                        <a14:foregroundMark x1="62411" y1="14510" x2="68440" y2="20196"/>
                        <a14:foregroundMark x1="45390" y1="6078" x2="43617" y2="6667"/>
                        <a14:foregroundMark x1="7801" y1="23137" x2="7801" y2="23137"/>
                        <a14:foregroundMark x1="7801" y1="23137" x2="7801" y2="25294"/>
                        <a14:foregroundMark x1="6206" y1="27843" x2="25355" y2="5490"/>
                        <a14:foregroundMark x1="6206" y1="26667" x2="16135" y2="22353"/>
                        <a14:foregroundMark x1="79078" y1="14706" x2="79255" y2="18824"/>
                        <a14:foregroundMark x1="95567" y1="31569" x2="88121" y2="32353"/>
                        <a14:foregroundMark x1="29433" y1="81176" x2="41844" y2="86275"/>
                        <a14:foregroundMark x1="55851" y1="88627" x2="65957" y2="70000"/>
                        <a14:foregroundMark x1="29787" y1="79412" x2="50177" y2="70000"/>
                        <a14:foregroundMark x1="15248" y1="56275" x2="36170" y2="57843"/>
                        <a14:foregroundMark x1="92376" y1="39020" x2="80142" y2="53725"/>
                      </a14:backgroundRemoval>
                    </a14:imgEffect>
                  </a14:imgLayer>
                </a14:imgProps>
              </a:ext>
              <a:ext uri="{28A0092B-C50C-407E-A947-70E740481C1C}">
                <a14:useLocalDpi xmlns:a14="http://schemas.microsoft.com/office/drawing/2010/main" val="0"/>
              </a:ext>
            </a:extLst>
          </a:blip>
          <a:srcRect/>
          <a:stretch>
            <a:fillRect/>
          </a:stretch>
        </p:blipFill>
        <p:spPr bwMode="auto">
          <a:xfrm>
            <a:off x="-466345" y="-457828"/>
            <a:ext cx="5005141" cy="4525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BDC1F5-A735-E4FE-0279-9D9411BF1CEC}"/>
              </a:ext>
            </a:extLst>
          </p:cNvPr>
          <p:cNvSpPr txBox="1"/>
          <p:nvPr/>
        </p:nvSpPr>
        <p:spPr>
          <a:xfrm>
            <a:off x="65436" y="918732"/>
            <a:ext cx="3740499" cy="1200329"/>
          </a:xfrm>
          <a:prstGeom prst="rect">
            <a:avLst/>
          </a:prstGeom>
          <a:noFill/>
        </p:spPr>
        <p:txBody>
          <a:bodyPr wrap="square" rtlCol="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HOẠT ĐỘNG </a:t>
            </a:r>
          </a:p>
          <a:p>
            <a:pPr algn="ctr"/>
            <a:r>
              <a:rPr lang="en-US" sz="3600" b="1"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TRẢI NGHIỆM</a:t>
            </a:r>
          </a:p>
        </p:txBody>
      </p:sp>
      <p:sp>
        <p:nvSpPr>
          <p:cNvPr id="14" name="TextBox 13">
            <a:extLst>
              <a:ext uri="{FF2B5EF4-FFF2-40B4-BE49-F238E27FC236}">
                <a16:creationId xmlns:a16="http://schemas.microsoft.com/office/drawing/2014/main" id="{6FB7F2C7-0073-A534-9FD9-167BF975E23C}"/>
              </a:ext>
            </a:extLst>
          </p:cNvPr>
          <p:cNvSpPr txBox="1"/>
          <p:nvPr/>
        </p:nvSpPr>
        <p:spPr>
          <a:xfrm flipH="1">
            <a:off x="4301730" y="1298636"/>
            <a:ext cx="5414374" cy="2031325"/>
          </a:xfrm>
          <a:prstGeom prst="rect">
            <a:avLst/>
          </a:prstGeom>
          <a:noFill/>
        </p:spPr>
        <p:txBody>
          <a:bodyPr wrap="square" rtlCol="0">
            <a:spAutoFit/>
          </a:bodyPr>
          <a:lstStyle/>
          <a:p>
            <a:pPr algn="ctr"/>
            <a:r>
              <a:rPr lang="en-US" sz="4200" dirty="0">
                <a:ln w="19050">
                  <a:solidFill>
                    <a:sysClr val="windowText" lastClr="000000"/>
                  </a:solidFill>
                </a:ln>
                <a:solidFill>
                  <a:schemeClr val="bg1"/>
                </a:solidFill>
                <a:effectLst>
                  <a:glow rad="63500">
                    <a:schemeClr val="accent5">
                      <a:satMod val="175000"/>
                      <a:alpha val="40000"/>
                    </a:schemeClr>
                  </a:glow>
                </a:effectLst>
                <a:latin typeface="UTM Cookies" panose="02040603050506020204" pitchFamily="18" charset="0"/>
              </a:rPr>
              <a:t>CHỦ ĐỀ 4</a:t>
            </a:r>
          </a:p>
          <a:p>
            <a:pPr algn="ctr"/>
            <a:r>
              <a:rPr lang="en-US" sz="4200" dirty="0">
                <a:ln w="19050">
                  <a:solidFill>
                    <a:sysClr val="windowText" lastClr="000000"/>
                  </a:solidFill>
                </a:ln>
                <a:solidFill>
                  <a:schemeClr val="bg1"/>
                </a:solidFill>
                <a:effectLst>
                  <a:glow rad="63500">
                    <a:schemeClr val="accent5">
                      <a:satMod val="175000"/>
                      <a:alpha val="40000"/>
                    </a:schemeClr>
                  </a:glow>
                </a:effectLst>
                <a:latin typeface="UTM Cookies" panose="02040603050506020204" pitchFamily="18" charset="0"/>
              </a:rPr>
              <a:t>TỰ HÀO TRUYỀN THỐNG QUÊ EM</a:t>
            </a:r>
          </a:p>
        </p:txBody>
      </p:sp>
      <p:sp>
        <p:nvSpPr>
          <p:cNvPr id="5" name="Rectangle: Rounded Corners 4">
            <a:extLst>
              <a:ext uri="{FF2B5EF4-FFF2-40B4-BE49-F238E27FC236}">
                <a16:creationId xmlns:a16="http://schemas.microsoft.com/office/drawing/2014/main" id="{570FA98C-47D8-F36D-1F88-355DFCA2590F}"/>
              </a:ext>
            </a:extLst>
          </p:cNvPr>
          <p:cNvSpPr/>
          <p:nvPr/>
        </p:nvSpPr>
        <p:spPr>
          <a:xfrm>
            <a:off x="4375355" y="216372"/>
            <a:ext cx="5840361" cy="68825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latin typeface="UTM Edwardian" panose="02040603050506020204" pitchFamily="18" charset="0"/>
              </a:rPr>
              <a:t>Thứ</a:t>
            </a:r>
            <a:r>
              <a:rPr lang="en-US" sz="3600" b="1" dirty="0">
                <a:solidFill>
                  <a:sysClr val="windowText" lastClr="000000"/>
                </a:solidFill>
                <a:latin typeface="UTM Edwardian" panose="02040603050506020204" pitchFamily="18" charset="0"/>
              </a:rPr>
              <a:t> … </a:t>
            </a:r>
            <a:r>
              <a:rPr lang="en-US" sz="3600" b="1" dirty="0" err="1">
                <a:solidFill>
                  <a:sysClr val="windowText" lastClr="000000"/>
                </a:solidFill>
                <a:latin typeface="UTM Edwardian" panose="02040603050506020204" pitchFamily="18" charset="0"/>
              </a:rPr>
              <a:t>ngày</a:t>
            </a:r>
            <a:r>
              <a:rPr lang="en-US" sz="3600" b="1" dirty="0">
                <a:solidFill>
                  <a:sysClr val="windowText" lastClr="000000"/>
                </a:solidFill>
                <a:latin typeface="UTM Edwardian" panose="02040603050506020204" pitchFamily="18" charset="0"/>
              </a:rPr>
              <a:t> … </a:t>
            </a:r>
            <a:r>
              <a:rPr lang="en-US" sz="3600" b="1" dirty="0" err="1">
                <a:solidFill>
                  <a:sysClr val="windowText" lastClr="000000"/>
                </a:solidFill>
                <a:latin typeface="UTM Edwardian" panose="02040603050506020204" pitchFamily="18" charset="0"/>
              </a:rPr>
              <a:t>tháng</a:t>
            </a:r>
            <a:r>
              <a:rPr lang="en-US" sz="3600" b="1" dirty="0">
                <a:solidFill>
                  <a:sysClr val="windowText" lastClr="000000"/>
                </a:solidFill>
                <a:latin typeface="UTM Edwardian" panose="02040603050506020204" pitchFamily="18" charset="0"/>
              </a:rPr>
              <a:t> … </a:t>
            </a:r>
            <a:r>
              <a:rPr lang="en-US" sz="3600" b="1" dirty="0" err="1">
                <a:solidFill>
                  <a:sysClr val="windowText" lastClr="000000"/>
                </a:solidFill>
                <a:latin typeface="UTM Edwardian" panose="02040603050506020204" pitchFamily="18" charset="0"/>
              </a:rPr>
              <a:t>năm</a:t>
            </a:r>
            <a:r>
              <a:rPr lang="en-US" sz="3600" b="1" dirty="0">
                <a:solidFill>
                  <a:sysClr val="windowText" lastClr="000000"/>
                </a:solidFill>
                <a:latin typeface="UTM Edwardian" panose="02040603050506020204" pitchFamily="18" charset="0"/>
              </a:rPr>
              <a:t> …</a:t>
            </a:r>
          </a:p>
        </p:txBody>
      </p:sp>
      <p:sp>
        <p:nvSpPr>
          <p:cNvPr id="6" name="Rectangle: Rounded Corners 5">
            <a:extLst>
              <a:ext uri="{FF2B5EF4-FFF2-40B4-BE49-F238E27FC236}">
                <a16:creationId xmlns:a16="http://schemas.microsoft.com/office/drawing/2014/main" id="{3B451156-B565-2186-04BA-0845ED54E07C}"/>
              </a:ext>
            </a:extLst>
          </p:cNvPr>
          <p:cNvSpPr/>
          <p:nvPr/>
        </p:nvSpPr>
        <p:spPr>
          <a:xfrm>
            <a:off x="9148917" y="2985832"/>
            <a:ext cx="2286000" cy="68825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Tuần</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13</a:t>
            </a:r>
          </a:p>
        </p:txBody>
      </p:sp>
    </p:spTree>
    <p:extLst>
      <p:ext uri="{BB962C8B-B14F-4D97-AF65-F5344CB8AC3E}">
        <p14:creationId xmlns:p14="http://schemas.microsoft.com/office/powerpoint/2010/main" val="2325006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grpSp>
        <p:nvGrpSpPr>
          <p:cNvPr id="13" name="组合 20">
            <a:extLst>
              <a:ext uri="{FF2B5EF4-FFF2-40B4-BE49-F238E27FC236}">
                <a16:creationId xmlns:a16="http://schemas.microsoft.com/office/drawing/2014/main" id="{55483F91-016E-98D5-66A2-5C8CC48F7116}"/>
              </a:ext>
            </a:extLst>
          </p:cNvPr>
          <p:cNvGrpSpPr/>
          <p:nvPr/>
        </p:nvGrpSpPr>
        <p:grpSpPr>
          <a:xfrm>
            <a:off x="5307671" y="1814515"/>
            <a:ext cx="5893729" cy="2292603"/>
            <a:chOff x="731883" y="1025738"/>
            <a:chExt cx="7205669" cy="4403171"/>
          </a:xfrm>
          <a:solidFill>
            <a:schemeClr val="bg1"/>
          </a:solidFill>
        </p:grpSpPr>
        <p:sp>
          <p:nvSpPr>
            <p:cNvPr id="14" name="矩形 1">
              <a:extLst>
                <a:ext uri="{FF2B5EF4-FFF2-40B4-BE49-F238E27FC236}">
                  <a16:creationId xmlns:a16="http://schemas.microsoft.com/office/drawing/2014/main" id="{4CC79CB6-DC3C-2B8B-F4DC-8313B0DDB4E6}"/>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
              <a:extLst>
                <a:ext uri="{FF2B5EF4-FFF2-40B4-BE49-F238E27FC236}">
                  <a16:creationId xmlns:a16="http://schemas.microsoft.com/office/drawing/2014/main" id="{1498ADF8-1689-9746-2C09-6B1461D3C41F}"/>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Picture 15" descr="A picture containing clipart&#10;&#10;Description automatically generated">
            <a:extLst>
              <a:ext uri="{FF2B5EF4-FFF2-40B4-BE49-F238E27FC236}">
                <a16:creationId xmlns:a16="http://schemas.microsoft.com/office/drawing/2014/main" id="{4113D453-DDE2-F344-82C2-9489A2EAD54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136768" y="3767067"/>
            <a:ext cx="2055232" cy="2705239"/>
          </a:xfrm>
          <a:prstGeom prst="rect">
            <a:avLst/>
          </a:prstGeom>
        </p:spPr>
      </p:pic>
      <p:sp>
        <p:nvSpPr>
          <p:cNvPr id="17" name="TextBox 16">
            <a:extLst>
              <a:ext uri="{FF2B5EF4-FFF2-40B4-BE49-F238E27FC236}">
                <a16:creationId xmlns:a16="http://schemas.microsoft.com/office/drawing/2014/main" id="{A61320E7-E551-BC90-0A13-551F10A7AF8E}"/>
              </a:ext>
            </a:extLst>
          </p:cNvPr>
          <p:cNvSpPr txBox="1"/>
          <p:nvPr/>
        </p:nvSpPr>
        <p:spPr>
          <a:xfrm>
            <a:off x="5762646" y="2089498"/>
            <a:ext cx="5522495" cy="1815882"/>
          </a:xfrm>
          <a:prstGeom prst="rect">
            <a:avLst/>
          </a:prstGeom>
          <a:noFill/>
        </p:spPr>
        <p:txBody>
          <a:bodyPr wrap="square" rtlCol="0">
            <a:spAutoFit/>
          </a:bodyPr>
          <a:lstStyle/>
          <a:p>
            <a:r>
              <a:rPr lang="en-US" sz="2800" b="1" dirty="0" err="1"/>
              <a:t>Khám</a:t>
            </a:r>
            <a:r>
              <a:rPr lang="en-US" sz="2800" b="1" dirty="0"/>
              <a:t> </a:t>
            </a:r>
            <a:r>
              <a:rPr lang="en-US" sz="2800" b="1" dirty="0" err="1"/>
              <a:t>bệnh</a:t>
            </a:r>
            <a:r>
              <a:rPr lang="en-US" sz="2800" b="1" dirty="0"/>
              <a:t> </a:t>
            </a:r>
            <a:r>
              <a:rPr lang="en-US" sz="2800" b="1" dirty="0" err="1"/>
              <a:t>miễn</a:t>
            </a:r>
            <a:r>
              <a:rPr lang="en-US" sz="2800" b="1" dirty="0"/>
              <a:t> </a:t>
            </a:r>
            <a:r>
              <a:rPr lang="en-US" sz="2800" b="1" dirty="0" err="1"/>
              <a:t>phí</a:t>
            </a:r>
            <a:r>
              <a:rPr lang="en-US" sz="2800" b="1" dirty="0"/>
              <a:t>/</a:t>
            </a:r>
            <a:r>
              <a:rPr lang="en-US" sz="2800" b="1" dirty="0" err="1"/>
              <a:t>Khám</a:t>
            </a:r>
            <a:r>
              <a:rPr lang="en-US" sz="2800" b="1" dirty="0"/>
              <a:t> </a:t>
            </a:r>
            <a:r>
              <a:rPr lang="en-US" sz="2800" b="1" dirty="0" err="1"/>
              <a:t>bệnh</a:t>
            </a:r>
            <a:r>
              <a:rPr lang="en-US" sz="2800" b="1" dirty="0"/>
              <a:t> </a:t>
            </a:r>
            <a:r>
              <a:rPr lang="en-US" sz="2800" b="1" dirty="0" err="1"/>
              <a:t>miễn</a:t>
            </a:r>
            <a:r>
              <a:rPr lang="en-US" sz="2800" b="1" dirty="0"/>
              <a:t> </a:t>
            </a:r>
            <a:r>
              <a:rPr lang="en-US" sz="2800" b="1" dirty="0" err="1"/>
              <a:t>phí</a:t>
            </a:r>
            <a:r>
              <a:rPr lang="en-US" sz="2800" b="1" dirty="0"/>
              <a:t> </a:t>
            </a:r>
            <a:r>
              <a:rPr lang="en-US" sz="2800" b="1" dirty="0" err="1"/>
              <a:t>cho</a:t>
            </a:r>
            <a:r>
              <a:rPr lang="en-US" sz="2800" b="1" dirty="0"/>
              <a:t> </a:t>
            </a:r>
            <a:r>
              <a:rPr lang="en-US" sz="2800" b="1" dirty="0" err="1"/>
              <a:t>người</a:t>
            </a:r>
            <a:r>
              <a:rPr lang="en-US" sz="2800" b="1" dirty="0"/>
              <a:t> </a:t>
            </a:r>
            <a:r>
              <a:rPr lang="en-US" sz="2800" b="1" dirty="0" err="1"/>
              <a:t>nghèo</a:t>
            </a:r>
            <a:r>
              <a:rPr lang="en-US" sz="2800" b="1" dirty="0"/>
              <a:t>/</a:t>
            </a:r>
            <a:r>
              <a:rPr lang="en-US" sz="2800" b="1" dirty="0" err="1"/>
              <a:t>Vì</a:t>
            </a:r>
            <a:r>
              <a:rPr lang="en-US" sz="2800" b="1" dirty="0"/>
              <a:t> </a:t>
            </a:r>
            <a:r>
              <a:rPr lang="en-US" sz="2800" b="1" dirty="0" err="1"/>
              <a:t>sức</a:t>
            </a:r>
            <a:r>
              <a:rPr lang="en-US" sz="2800" b="1" dirty="0"/>
              <a:t> </a:t>
            </a:r>
            <a:r>
              <a:rPr lang="en-US" sz="2800" b="1" dirty="0" err="1"/>
              <a:t>khỏe</a:t>
            </a:r>
            <a:r>
              <a:rPr lang="en-US" sz="2800" b="1" dirty="0"/>
              <a:t> </a:t>
            </a:r>
            <a:r>
              <a:rPr lang="en-US" sz="2800" b="1" dirty="0" err="1"/>
              <a:t>người</a:t>
            </a:r>
            <a:r>
              <a:rPr lang="en-US" sz="2800" b="1" dirty="0"/>
              <a:t> </a:t>
            </a:r>
            <a:r>
              <a:rPr lang="en-US" sz="2800" b="1" dirty="0" err="1"/>
              <a:t>nghèo</a:t>
            </a:r>
            <a:r>
              <a:rPr lang="en-US" sz="2800" b="1" dirty="0"/>
              <a:t>/…</a:t>
            </a:r>
          </a:p>
        </p:txBody>
      </p:sp>
      <p:pic>
        <p:nvPicPr>
          <p:cNvPr id="4" name="Picture 3">
            <a:extLst>
              <a:ext uri="{FF2B5EF4-FFF2-40B4-BE49-F238E27FC236}">
                <a16:creationId xmlns:a16="http://schemas.microsoft.com/office/drawing/2014/main" id="{BD2EE64A-FE68-C908-9BDA-A2FAC2994127}"/>
              </a:ext>
            </a:extLst>
          </p:cNvPr>
          <p:cNvPicPr>
            <a:picLocks noChangeAspect="1"/>
          </p:cNvPicPr>
          <p:nvPr/>
        </p:nvPicPr>
        <p:blipFill rotWithShape="1">
          <a:blip r:embed="rId5"/>
          <a:srcRect l="6713" t="51553" r="52167" b="1755"/>
          <a:stretch/>
        </p:blipFill>
        <p:spPr>
          <a:xfrm>
            <a:off x="177309" y="1619305"/>
            <a:ext cx="5046621" cy="3808754"/>
          </a:xfrm>
          <a:prstGeom prst="round2DiagRect">
            <a:avLst>
              <a:gd name="adj1" fmla="val 10383"/>
              <a:gd name="adj2" fmla="val 0"/>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grpSp>
        <p:nvGrpSpPr>
          <p:cNvPr id="7" name="组合 20">
            <a:extLst>
              <a:ext uri="{FF2B5EF4-FFF2-40B4-BE49-F238E27FC236}">
                <a16:creationId xmlns:a16="http://schemas.microsoft.com/office/drawing/2014/main" id="{67C91D03-2CBE-8AC4-4368-4EDAD809DC8A}"/>
              </a:ext>
            </a:extLst>
          </p:cNvPr>
          <p:cNvGrpSpPr/>
          <p:nvPr/>
        </p:nvGrpSpPr>
        <p:grpSpPr>
          <a:xfrm>
            <a:off x="5307671" y="1814515"/>
            <a:ext cx="5893729" cy="2292603"/>
            <a:chOff x="731883" y="1025738"/>
            <a:chExt cx="7205669" cy="4403171"/>
          </a:xfrm>
          <a:solidFill>
            <a:schemeClr val="bg1"/>
          </a:solidFill>
        </p:grpSpPr>
        <p:sp>
          <p:nvSpPr>
            <p:cNvPr id="8" name="矩形 1">
              <a:extLst>
                <a:ext uri="{FF2B5EF4-FFF2-40B4-BE49-F238E27FC236}">
                  <a16:creationId xmlns:a16="http://schemas.microsoft.com/office/drawing/2014/main" id="{19767B01-EDCF-2C9D-11B6-7F4124A0C6A0}"/>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1">
              <a:extLst>
                <a:ext uri="{FF2B5EF4-FFF2-40B4-BE49-F238E27FC236}">
                  <a16:creationId xmlns:a16="http://schemas.microsoft.com/office/drawing/2014/main" id="{2F198685-6052-1F4F-C6C5-26A3EA57DA8F}"/>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descr="A picture containing clipart&#10;&#10;Description automatically generated">
            <a:extLst>
              <a:ext uri="{FF2B5EF4-FFF2-40B4-BE49-F238E27FC236}">
                <a16:creationId xmlns:a16="http://schemas.microsoft.com/office/drawing/2014/main" id="{BFA8C318-5702-5BBF-D549-AA2B2D6EA78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136768" y="3767067"/>
            <a:ext cx="2055232" cy="2705239"/>
          </a:xfrm>
          <a:prstGeom prst="rect">
            <a:avLst/>
          </a:prstGeom>
        </p:spPr>
      </p:pic>
      <p:sp>
        <p:nvSpPr>
          <p:cNvPr id="11" name="TextBox 10">
            <a:extLst>
              <a:ext uri="{FF2B5EF4-FFF2-40B4-BE49-F238E27FC236}">
                <a16:creationId xmlns:a16="http://schemas.microsoft.com/office/drawing/2014/main" id="{677A402C-2B69-57C8-4AD9-0AD5197E366A}"/>
              </a:ext>
            </a:extLst>
          </p:cNvPr>
          <p:cNvSpPr txBox="1"/>
          <p:nvPr/>
        </p:nvSpPr>
        <p:spPr>
          <a:xfrm>
            <a:off x="5762646" y="2597742"/>
            <a:ext cx="5522495" cy="646331"/>
          </a:xfrm>
          <a:prstGeom prst="rect">
            <a:avLst/>
          </a:prstGeom>
          <a:noFill/>
        </p:spPr>
        <p:txBody>
          <a:bodyPr wrap="square" rtlCol="0">
            <a:spAutoFit/>
          </a:bodyPr>
          <a:lstStyle/>
          <a:p>
            <a:r>
              <a:rPr lang="en-US" sz="3600" b="1" dirty="0" err="1"/>
              <a:t>Hiến</a:t>
            </a:r>
            <a:r>
              <a:rPr lang="en-US" sz="3600" b="1" dirty="0"/>
              <a:t> </a:t>
            </a:r>
            <a:r>
              <a:rPr lang="en-US" sz="3600" b="1" dirty="0" err="1"/>
              <a:t>máu</a:t>
            </a:r>
            <a:r>
              <a:rPr lang="en-US" sz="3600" b="1" dirty="0"/>
              <a:t> </a:t>
            </a:r>
            <a:r>
              <a:rPr lang="en-US" sz="3600" b="1" dirty="0" err="1"/>
              <a:t>tình</a:t>
            </a:r>
            <a:r>
              <a:rPr lang="en-US" sz="3600" b="1" dirty="0"/>
              <a:t> </a:t>
            </a:r>
            <a:r>
              <a:rPr lang="en-US" sz="3600" b="1" dirty="0" err="1"/>
              <a:t>nguyện</a:t>
            </a:r>
            <a:endParaRPr lang="en-US" sz="3600" b="1" dirty="0"/>
          </a:p>
        </p:txBody>
      </p:sp>
      <p:pic>
        <p:nvPicPr>
          <p:cNvPr id="4" name="Picture 3">
            <a:extLst>
              <a:ext uri="{FF2B5EF4-FFF2-40B4-BE49-F238E27FC236}">
                <a16:creationId xmlns:a16="http://schemas.microsoft.com/office/drawing/2014/main" id="{037770B2-9844-A8EF-121B-5EDA0531937C}"/>
              </a:ext>
            </a:extLst>
          </p:cNvPr>
          <p:cNvPicPr>
            <a:picLocks noChangeAspect="1"/>
          </p:cNvPicPr>
          <p:nvPr/>
        </p:nvPicPr>
        <p:blipFill rotWithShape="1">
          <a:blip r:embed="rId5"/>
          <a:srcRect l="52917" t="51177" r="5067" b="2131"/>
          <a:stretch/>
        </p:blipFill>
        <p:spPr>
          <a:xfrm>
            <a:off x="82697" y="1424897"/>
            <a:ext cx="5057492" cy="3735524"/>
          </a:xfrm>
          <a:prstGeom prst="round2DiagRect">
            <a:avLst>
              <a:gd name="adj1" fmla="val 10383"/>
              <a:gd name="adj2" fmla="val 15673"/>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CDDD0378-3E1B-63C5-2A8E-286B7799C01A}"/>
              </a:ext>
            </a:extLst>
          </p:cNvPr>
          <p:cNvGrpSpPr/>
          <p:nvPr/>
        </p:nvGrpSpPr>
        <p:grpSpPr>
          <a:xfrm>
            <a:off x="6394531" y="3359318"/>
            <a:ext cx="4592053" cy="1668718"/>
            <a:chOff x="731883" y="1025738"/>
            <a:chExt cx="7205669" cy="4403171"/>
          </a:xfrm>
          <a:solidFill>
            <a:schemeClr val="accent2">
              <a:lumMod val="40000"/>
              <a:lumOff val="60000"/>
            </a:schemeClr>
          </a:solidFill>
        </p:grpSpPr>
        <p:sp>
          <p:nvSpPr>
            <p:cNvPr id="4" name="矩形 1">
              <a:extLst>
                <a:ext uri="{FF2B5EF4-FFF2-40B4-BE49-F238E27FC236}">
                  <a16:creationId xmlns:a16="http://schemas.microsoft.com/office/drawing/2014/main" id="{1AD0F8D9-B94F-57CD-5A10-DA110FD54613}"/>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
              <a:extLst>
                <a:ext uri="{FF2B5EF4-FFF2-40B4-BE49-F238E27FC236}">
                  <a16:creationId xmlns:a16="http://schemas.microsoft.com/office/drawing/2014/main" id="{A804517B-A6BC-F49E-21E8-707C97120DD9}"/>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Picture 5" descr="A picture containing clipart&#10;&#10;Description automatically generated">
            <a:extLst>
              <a:ext uri="{FF2B5EF4-FFF2-40B4-BE49-F238E27FC236}">
                <a16:creationId xmlns:a16="http://schemas.microsoft.com/office/drawing/2014/main" id="{236E20BC-F792-A0ED-C39F-B1B360F3FE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136768" y="4067000"/>
            <a:ext cx="2448932" cy="3223454"/>
          </a:xfrm>
          <a:prstGeom prst="rect">
            <a:avLst/>
          </a:prstGeom>
        </p:spPr>
      </p:pic>
      <p:sp>
        <p:nvSpPr>
          <p:cNvPr id="7" name="TextBox 6">
            <a:extLst>
              <a:ext uri="{FF2B5EF4-FFF2-40B4-BE49-F238E27FC236}">
                <a16:creationId xmlns:a16="http://schemas.microsoft.com/office/drawing/2014/main" id="{0A4A6B3B-CA9C-8B10-3DE8-148143A1A164}"/>
              </a:ext>
            </a:extLst>
          </p:cNvPr>
          <p:cNvSpPr txBox="1"/>
          <p:nvPr/>
        </p:nvSpPr>
        <p:spPr>
          <a:xfrm>
            <a:off x="6747458" y="3531771"/>
            <a:ext cx="3657601" cy="1200329"/>
          </a:xfrm>
          <a:prstGeom prst="rect">
            <a:avLst/>
          </a:prstGeom>
          <a:noFill/>
        </p:spPr>
        <p:txBody>
          <a:bodyPr wrap="square" rtlCol="0">
            <a:spAutoFit/>
          </a:bodyPr>
          <a:lstStyle/>
          <a:p>
            <a:pPr algn="ctr"/>
            <a:r>
              <a:rPr lang="en-US" sz="3600" b="1" dirty="0" err="1"/>
              <a:t>Các</a:t>
            </a:r>
            <a:r>
              <a:rPr lang="en-US" sz="3600" b="1" dirty="0"/>
              <a:t> </a:t>
            </a:r>
            <a:r>
              <a:rPr lang="en-US" sz="3600" b="1" dirty="0" err="1"/>
              <a:t>hoạt</a:t>
            </a:r>
            <a:r>
              <a:rPr lang="en-US" sz="3600" b="1" dirty="0"/>
              <a:t> </a:t>
            </a:r>
            <a:r>
              <a:rPr lang="en-US" sz="3600" b="1" dirty="0" err="1"/>
              <a:t>động</a:t>
            </a:r>
            <a:r>
              <a:rPr lang="en-US" sz="3600" b="1" dirty="0"/>
              <a:t> </a:t>
            </a:r>
            <a:r>
              <a:rPr lang="en-US" sz="3600" b="1" dirty="0" err="1"/>
              <a:t>tình</a:t>
            </a:r>
            <a:r>
              <a:rPr lang="en-US" sz="3600" b="1" dirty="0"/>
              <a:t> </a:t>
            </a:r>
            <a:r>
              <a:rPr lang="en-US" sz="3600" b="1" dirty="0" err="1"/>
              <a:t>nguyện</a:t>
            </a:r>
            <a:r>
              <a:rPr lang="en-US" sz="3600" b="1" dirty="0"/>
              <a:t> </a:t>
            </a:r>
            <a:r>
              <a:rPr lang="en-US" sz="3600" b="1" dirty="0" err="1"/>
              <a:t>khác</a:t>
            </a:r>
            <a:endParaRPr lang="en-US" sz="3600" b="1" dirty="0"/>
          </a:p>
        </p:txBody>
      </p:sp>
      <p:pic>
        <p:nvPicPr>
          <p:cNvPr id="10242" name="Picture 2" descr="Phát 200 suất cháo miễn phí cho bệnh nhân nghèo - Đời sống - Việt Giải Trí">
            <a:extLst>
              <a:ext uri="{FF2B5EF4-FFF2-40B4-BE49-F238E27FC236}">
                <a16:creationId xmlns:a16="http://schemas.microsoft.com/office/drawing/2014/main" id="{B68DDB8A-C642-5635-0179-D80E08771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8" y="0"/>
            <a:ext cx="4622801" cy="308374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0244" name="Picture 4" descr="Tủ bánh mì yêu thương&quot; ấm lòng bệnh nhân trong đại dịch COVID-19">
            <a:extLst>
              <a:ext uri="{FF2B5EF4-FFF2-40B4-BE49-F238E27FC236}">
                <a16:creationId xmlns:a16="http://schemas.microsoft.com/office/drawing/2014/main" id="{EA512C9E-9B8D-E3BA-6BC7-17F7247E50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43"/>
          <a:stretch/>
        </p:blipFill>
        <p:spPr bwMode="auto">
          <a:xfrm>
            <a:off x="5350458" y="35906"/>
            <a:ext cx="4292599" cy="3044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0246" name="Picture 6" descr="Những suất cơm 2.000 ấm lòng lao động nghèo và người bệnh">
            <a:extLst>
              <a:ext uri="{FF2B5EF4-FFF2-40B4-BE49-F238E27FC236}">
                <a16:creationId xmlns:a16="http://schemas.microsoft.com/office/drawing/2014/main" id="{68220312-D5BE-F7CC-64A0-19640134A8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2125" y="3642171"/>
            <a:ext cx="4756611" cy="331749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3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242"/>
                                        </p:tgtEl>
                                        <p:attrNameLst>
                                          <p:attrName>style.visibility</p:attrName>
                                        </p:attrNameLst>
                                      </p:cBhvr>
                                      <p:to>
                                        <p:strVal val="visible"/>
                                      </p:to>
                                    </p:set>
                                    <p:anim calcmode="lin" valueType="num">
                                      <p:cBhvr>
                                        <p:cTn id="27" dur="500" fill="hold"/>
                                        <p:tgtEl>
                                          <p:spTgt spid="10242"/>
                                        </p:tgtEl>
                                        <p:attrNameLst>
                                          <p:attrName>ppt_w</p:attrName>
                                        </p:attrNameLst>
                                      </p:cBhvr>
                                      <p:tavLst>
                                        <p:tav tm="0">
                                          <p:val>
                                            <p:fltVal val="0"/>
                                          </p:val>
                                        </p:tav>
                                        <p:tav tm="100000">
                                          <p:val>
                                            <p:strVal val="#ppt_w"/>
                                          </p:val>
                                        </p:tav>
                                      </p:tavLst>
                                    </p:anim>
                                    <p:anim calcmode="lin" valueType="num">
                                      <p:cBhvr>
                                        <p:cTn id="28" dur="500" fill="hold"/>
                                        <p:tgtEl>
                                          <p:spTgt spid="10242"/>
                                        </p:tgtEl>
                                        <p:attrNameLst>
                                          <p:attrName>ppt_h</p:attrName>
                                        </p:attrNameLst>
                                      </p:cBhvr>
                                      <p:tavLst>
                                        <p:tav tm="0">
                                          <p:val>
                                            <p:fltVal val="0"/>
                                          </p:val>
                                        </p:tav>
                                        <p:tav tm="100000">
                                          <p:val>
                                            <p:strVal val="#ppt_h"/>
                                          </p:val>
                                        </p:tav>
                                      </p:tavLst>
                                    </p:anim>
                                    <p:animEffect transition="in" filter="fade">
                                      <p:cBhvr>
                                        <p:cTn id="29" dur="500"/>
                                        <p:tgtEl>
                                          <p:spTgt spid="10242"/>
                                        </p:tgtEl>
                                      </p:cBhvr>
                                    </p:animEffect>
                                  </p:childTnLst>
                                </p:cTn>
                              </p:par>
                              <p:par>
                                <p:cTn id="30" presetID="53" presetClass="entr" presetSubtype="16" fill="hold" nodeType="withEffect">
                                  <p:stCondLst>
                                    <p:cond delay="0"/>
                                  </p:stCondLst>
                                  <p:childTnLst>
                                    <p:set>
                                      <p:cBhvr>
                                        <p:cTn id="31" dur="1" fill="hold">
                                          <p:stCondLst>
                                            <p:cond delay="0"/>
                                          </p:stCondLst>
                                        </p:cTn>
                                        <p:tgtEl>
                                          <p:spTgt spid="10244"/>
                                        </p:tgtEl>
                                        <p:attrNameLst>
                                          <p:attrName>style.visibility</p:attrName>
                                        </p:attrNameLst>
                                      </p:cBhvr>
                                      <p:to>
                                        <p:strVal val="visible"/>
                                      </p:to>
                                    </p:set>
                                    <p:anim calcmode="lin" valueType="num">
                                      <p:cBhvr>
                                        <p:cTn id="32" dur="500" fill="hold"/>
                                        <p:tgtEl>
                                          <p:spTgt spid="10244"/>
                                        </p:tgtEl>
                                        <p:attrNameLst>
                                          <p:attrName>ppt_w</p:attrName>
                                        </p:attrNameLst>
                                      </p:cBhvr>
                                      <p:tavLst>
                                        <p:tav tm="0">
                                          <p:val>
                                            <p:fltVal val="0"/>
                                          </p:val>
                                        </p:tav>
                                        <p:tav tm="100000">
                                          <p:val>
                                            <p:strVal val="#ppt_w"/>
                                          </p:val>
                                        </p:tav>
                                      </p:tavLst>
                                    </p:anim>
                                    <p:anim calcmode="lin" valueType="num">
                                      <p:cBhvr>
                                        <p:cTn id="33" dur="500" fill="hold"/>
                                        <p:tgtEl>
                                          <p:spTgt spid="10244"/>
                                        </p:tgtEl>
                                        <p:attrNameLst>
                                          <p:attrName>ppt_h</p:attrName>
                                        </p:attrNameLst>
                                      </p:cBhvr>
                                      <p:tavLst>
                                        <p:tav tm="0">
                                          <p:val>
                                            <p:fltVal val="0"/>
                                          </p:val>
                                        </p:tav>
                                        <p:tav tm="100000">
                                          <p:val>
                                            <p:strVal val="#ppt_h"/>
                                          </p:val>
                                        </p:tav>
                                      </p:tavLst>
                                    </p:anim>
                                    <p:animEffect transition="in" filter="fade">
                                      <p:cBhvr>
                                        <p:cTn id="34" dur="500"/>
                                        <p:tgtEl>
                                          <p:spTgt spid="10244"/>
                                        </p:tgtEl>
                                      </p:cBhvr>
                                    </p:animEffect>
                                  </p:childTnLst>
                                </p:cTn>
                              </p:par>
                              <p:par>
                                <p:cTn id="35" presetID="53" presetClass="entr" presetSubtype="16" fill="hold" nodeType="withEffect">
                                  <p:stCondLst>
                                    <p:cond delay="0"/>
                                  </p:stCondLst>
                                  <p:childTnLst>
                                    <p:set>
                                      <p:cBhvr>
                                        <p:cTn id="36" dur="1" fill="hold">
                                          <p:stCondLst>
                                            <p:cond delay="0"/>
                                          </p:stCondLst>
                                        </p:cTn>
                                        <p:tgtEl>
                                          <p:spTgt spid="10246"/>
                                        </p:tgtEl>
                                        <p:attrNameLst>
                                          <p:attrName>style.visibility</p:attrName>
                                        </p:attrNameLst>
                                      </p:cBhvr>
                                      <p:to>
                                        <p:strVal val="visible"/>
                                      </p:to>
                                    </p:set>
                                    <p:anim calcmode="lin" valueType="num">
                                      <p:cBhvr>
                                        <p:cTn id="37" dur="500" fill="hold"/>
                                        <p:tgtEl>
                                          <p:spTgt spid="10246"/>
                                        </p:tgtEl>
                                        <p:attrNameLst>
                                          <p:attrName>ppt_w</p:attrName>
                                        </p:attrNameLst>
                                      </p:cBhvr>
                                      <p:tavLst>
                                        <p:tav tm="0">
                                          <p:val>
                                            <p:fltVal val="0"/>
                                          </p:val>
                                        </p:tav>
                                        <p:tav tm="100000">
                                          <p:val>
                                            <p:strVal val="#ppt_w"/>
                                          </p:val>
                                        </p:tav>
                                      </p:tavLst>
                                    </p:anim>
                                    <p:anim calcmode="lin" valueType="num">
                                      <p:cBhvr>
                                        <p:cTn id="38" dur="500" fill="hold"/>
                                        <p:tgtEl>
                                          <p:spTgt spid="10246"/>
                                        </p:tgtEl>
                                        <p:attrNameLst>
                                          <p:attrName>ppt_h</p:attrName>
                                        </p:attrNameLst>
                                      </p:cBhvr>
                                      <p:tavLst>
                                        <p:tav tm="0">
                                          <p:val>
                                            <p:fltVal val="0"/>
                                          </p:val>
                                        </p:tav>
                                        <p:tav tm="100000">
                                          <p:val>
                                            <p:strVal val="#ppt_h"/>
                                          </p:val>
                                        </p:tav>
                                      </p:tavLst>
                                    </p:anim>
                                    <p:animEffect transition="in" filter="fade">
                                      <p:cBhvr>
                                        <p:cTn id="39"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Trao sách giáo khoa và học bổng tặng học sinh khó khăn ở Kon Tum">
            <a:extLst>
              <a:ext uri="{FF2B5EF4-FFF2-40B4-BE49-F238E27FC236}">
                <a16:creationId xmlns:a16="http://schemas.microsoft.com/office/drawing/2014/main" id="{A3129A8D-F577-E727-7730-F81DB5DB6E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32"/>
          <a:stretch/>
        </p:blipFill>
        <p:spPr bwMode="auto">
          <a:xfrm>
            <a:off x="16041" y="-464534"/>
            <a:ext cx="5388472" cy="3656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53E875-736C-574E-5EA3-AC9054E2D8ED}"/>
              </a:ext>
            </a:extLst>
          </p:cNvPr>
          <p:cNvPicPr>
            <a:picLocks noChangeAspect="1"/>
          </p:cNvPicPr>
          <p:nvPr/>
        </p:nvPicPr>
        <p:blipFill>
          <a:blip r:embed="rId3"/>
          <a:stretch>
            <a:fillRect/>
          </a:stretch>
        </p:blipFill>
        <p:spPr>
          <a:xfrm>
            <a:off x="-13445" y="3429000"/>
            <a:ext cx="5388472" cy="3496520"/>
          </a:xfrm>
          <a:prstGeom prst="rect">
            <a:avLst/>
          </a:prstGeom>
        </p:spPr>
      </p:pic>
      <p:grpSp>
        <p:nvGrpSpPr>
          <p:cNvPr id="4" name="组合 20">
            <a:extLst>
              <a:ext uri="{FF2B5EF4-FFF2-40B4-BE49-F238E27FC236}">
                <a16:creationId xmlns:a16="http://schemas.microsoft.com/office/drawing/2014/main" id="{5486B768-51C6-5AAF-F88B-C05DE34DA711}"/>
              </a:ext>
            </a:extLst>
          </p:cNvPr>
          <p:cNvGrpSpPr/>
          <p:nvPr/>
        </p:nvGrpSpPr>
        <p:grpSpPr>
          <a:xfrm>
            <a:off x="5651916" y="3966552"/>
            <a:ext cx="4592053" cy="1668718"/>
            <a:chOff x="731883" y="1025738"/>
            <a:chExt cx="7205669" cy="4403171"/>
          </a:xfrm>
          <a:solidFill>
            <a:schemeClr val="accent2">
              <a:lumMod val="40000"/>
              <a:lumOff val="60000"/>
            </a:schemeClr>
          </a:solidFill>
        </p:grpSpPr>
        <p:sp>
          <p:nvSpPr>
            <p:cNvPr id="5" name="矩形 1">
              <a:extLst>
                <a:ext uri="{FF2B5EF4-FFF2-40B4-BE49-F238E27FC236}">
                  <a16:creationId xmlns:a16="http://schemas.microsoft.com/office/drawing/2014/main" id="{56B9DF89-805E-6E53-B1D8-30BF15972939}"/>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
              <a:extLst>
                <a:ext uri="{FF2B5EF4-FFF2-40B4-BE49-F238E27FC236}">
                  <a16:creationId xmlns:a16="http://schemas.microsoft.com/office/drawing/2014/main" id="{828F2BCA-68A9-C8BB-593B-885A93B904FB}"/>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descr="A picture containing clipart&#10;&#10;Description automatically generated">
            <a:extLst>
              <a:ext uri="{FF2B5EF4-FFF2-40B4-BE49-F238E27FC236}">
                <a16:creationId xmlns:a16="http://schemas.microsoft.com/office/drawing/2014/main" id="{9D846A8A-D03D-D8C2-454A-BC77F65968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136768" y="4585214"/>
            <a:ext cx="2055232" cy="2705239"/>
          </a:xfrm>
          <a:prstGeom prst="rect">
            <a:avLst/>
          </a:prstGeom>
        </p:spPr>
      </p:pic>
      <p:sp>
        <p:nvSpPr>
          <p:cNvPr id="8" name="TextBox 7">
            <a:extLst>
              <a:ext uri="{FF2B5EF4-FFF2-40B4-BE49-F238E27FC236}">
                <a16:creationId xmlns:a16="http://schemas.microsoft.com/office/drawing/2014/main" id="{A75B5E54-0589-05C1-0AC1-553D3C6722AC}"/>
              </a:ext>
            </a:extLst>
          </p:cNvPr>
          <p:cNvSpPr txBox="1"/>
          <p:nvPr/>
        </p:nvSpPr>
        <p:spPr>
          <a:xfrm>
            <a:off x="6004843" y="4139005"/>
            <a:ext cx="3657601" cy="1200329"/>
          </a:xfrm>
          <a:prstGeom prst="rect">
            <a:avLst/>
          </a:prstGeom>
          <a:noFill/>
        </p:spPr>
        <p:txBody>
          <a:bodyPr wrap="square" rtlCol="0">
            <a:spAutoFit/>
          </a:bodyPr>
          <a:lstStyle/>
          <a:p>
            <a:pPr algn="ctr"/>
            <a:r>
              <a:rPr lang="en-US" sz="3600" b="1" dirty="0" err="1"/>
              <a:t>Các</a:t>
            </a:r>
            <a:r>
              <a:rPr lang="en-US" sz="3600" b="1" dirty="0"/>
              <a:t> </a:t>
            </a:r>
            <a:r>
              <a:rPr lang="en-US" sz="3600" b="1" dirty="0" err="1"/>
              <a:t>hoạt</a:t>
            </a:r>
            <a:r>
              <a:rPr lang="en-US" sz="3600" b="1" dirty="0"/>
              <a:t> </a:t>
            </a:r>
            <a:r>
              <a:rPr lang="en-US" sz="3600" b="1" dirty="0" err="1"/>
              <a:t>động</a:t>
            </a:r>
            <a:r>
              <a:rPr lang="en-US" sz="3600" b="1" dirty="0"/>
              <a:t> </a:t>
            </a:r>
            <a:r>
              <a:rPr lang="en-US" sz="3600" b="1" dirty="0" err="1"/>
              <a:t>tình</a:t>
            </a:r>
            <a:r>
              <a:rPr lang="en-US" sz="3600" b="1" dirty="0"/>
              <a:t> </a:t>
            </a:r>
            <a:r>
              <a:rPr lang="en-US" sz="3600" b="1" dirty="0" err="1"/>
              <a:t>nguyện</a:t>
            </a:r>
            <a:r>
              <a:rPr lang="en-US" sz="3600" b="1" dirty="0"/>
              <a:t> </a:t>
            </a:r>
            <a:r>
              <a:rPr lang="en-US" sz="3600" b="1" dirty="0" err="1"/>
              <a:t>khác</a:t>
            </a:r>
            <a:endParaRPr lang="en-US" sz="3600" b="1" dirty="0"/>
          </a:p>
        </p:txBody>
      </p:sp>
      <p:pic>
        <p:nvPicPr>
          <p:cNvPr id="16386" name="Picture 2" descr="Quầy quần áo 0 đồng - Mô hình ý nghĩa trong học tập và làm theo Bác">
            <a:extLst>
              <a:ext uri="{FF2B5EF4-FFF2-40B4-BE49-F238E27FC236}">
                <a16:creationId xmlns:a16="http://schemas.microsoft.com/office/drawing/2014/main" id="{5BA49D3D-4161-A3D2-F636-564EB5FF0E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916" y="195779"/>
            <a:ext cx="5450843" cy="363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429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girl standing pointing hand to presentation poses logo banner hand drawn cartoon art illustration">
            <a:extLst>
              <a:ext uri="{FF2B5EF4-FFF2-40B4-BE49-F238E27FC236}">
                <a16:creationId xmlns:a16="http://schemas.microsoft.com/office/drawing/2014/main" id="{67931A83-9000-7B4A-5AF8-5B06085F09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548429" y="2477861"/>
            <a:ext cx="5227786" cy="41838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0">
            <a:extLst>
              <a:ext uri="{FF2B5EF4-FFF2-40B4-BE49-F238E27FC236}">
                <a16:creationId xmlns:a16="http://schemas.microsoft.com/office/drawing/2014/main" id="{47A86A53-0027-4BE2-7376-998F7EAC1B8B}"/>
              </a:ext>
            </a:extLst>
          </p:cNvPr>
          <p:cNvGrpSpPr/>
          <p:nvPr/>
        </p:nvGrpSpPr>
        <p:grpSpPr>
          <a:xfrm flipH="1">
            <a:off x="1422400" y="444500"/>
            <a:ext cx="10562054" cy="5067300"/>
            <a:chOff x="731883" y="1025738"/>
            <a:chExt cx="7205669" cy="4403171"/>
          </a:xfrm>
          <a:solidFill>
            <a:schemeClr val="accent4">
              <a:lumMod val="20000"/>
              <a:lumOff val="80000"/>
            </a:schemeClr>
          </a:solidFill>
        </p:grpSpPr>
        <p:sp>
          <p:nvSpPr>
            <p:cNvPr id="4" name="矩形 1">
              <a:extLst>
                <a:ext uri="{FF2B5EF4-FFF2-40B4-BE49-F238E27FC236}">
                  <a16:creationId xmlns:a16="http://schemas.microsoft.com/office/drawing/2014/main" id="{F39367EE-C605-75B9-6619-F293D64940F1}"/>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0" cap="none" spc="0" normalizeH="0" baseline="0" noProof="0">
                <a:ln>
                  <a:noFill/>
                </a:ln>
                <a:solidFill>
                  <a:srgbClr val="94BC7E"/>
                </a:solidFill>
                <a:effectLst/>
                <a:uLnTx/>
                <a:uFillTx/>
                <a:latin typeface="Arial"/>
                <a:ea typeface="宋体" panose="02010600030101010101" pitchFamily="2" charset="-122"/>
                <a:cs typeface="+mn-cs"/>
                <a:sym typeface="Arial"/>
              </a:endParaRPr>
            </a:p>
          </p:txBody>
        </p:sp>
        <p:sp>
          <p:nvSpPr>
            <p:cNvPr id="5" name="矩形 1">
              <a:extLst>
                <a:ext uri="{FF2B5EF4-FFF2-40B4-BE49-F238E27FC236}">
                  <a16:creationId xmlns:a16="http://schemas.microsoft.com/office/drawing/2014/main" id="{99CC1AF7-221A-CAFE-3AEB-7FDF0855AE4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0" cap="none" spc="0" normalizeH="0" baseline="0" noProof="0" dirty="0">
                <a:ln>
                  <a:noFill/>
                </a:ln>
                <a:solidFill>
                  <a:srgbClr val="94BC7E"/>
                </a:solidFill>
                <a:effectLst/>
                <a:uLnTx/>
                <a:uFillTx/>
                <a:latin typeface="Arial"/>
                <a:ea typeface="宋体" panose="02010600030101010101" pitchFamily="2" charset="-122"/>
                <a:cs typeface="+mn-cs"/>
                <a:sym typeface="Arial"/>
              </a:endParaRPr>
            </a:p>
          </p:txBody>
        </p:sp>
      </p:grpSp>
      <p:sp>
        <p:nvSpPr>
          <p:cNvPr id="6" name="TextBox 5">
            <a:extLst>
              <a:ext uri="{FF2B5EF4-FFF2-40B4-BE49-F238E27FC236}">
                <a16:creationId xmlns:a16="http://schemas.microsoft.com/office/drawing/2014/main" id="{FBDC69CD-AF14-FCEA-158E-BDC1F84CF260}"/>
              </a:ext>
            </a:extLst>
          </p:cNvPr>
          <p:cNvSpPr txBox="1"/>
          <p:nvPr/>
        </p:nvSpPr>
        <p:spPr>
          <a:xfrm>
            <a:off x="1921414" y="1041720"/>
            <a:ext cx="9564287" cy="4031873"/>
          </a:xfrm>
          <a:prstGeom prst="rect">
            <a:avLst/>
          </a:prstGeom>
          <a:noFill/>
        </p:spPr>
        <p:txBody>
          <a:bodyPr wrap="square" rtlCol="0">
            <a:spAutoFit/>
          </a:bodyPr>
          <a:lstStyle/>
          <a:p>
            <a:r>
              <a:rPr lang="en-US" sz="3200" i="1" dirty="0"/>
              <a:t>	</a:t>
            </a:r>
            <a:r>
              <a:rPr lang="en-US" sz="3200" i="1" dirty="0" err="1">
                <a:solidFill>
                  <a:srgbClr val="FF0000"/>
                </a:solidFill>
              </a:rPr>
              <a:t>Trong</a:t>
            </a:r>
            <a:r>
              <a:rPr lang="en-US" sz="3200" i="1" dirty="0">
                <a:solidFill>
                  <a:srgbClr val="FF0000"/>
                </a:solidFill>
              </a:rPr>
              <a:t> </a:t>
            </a:r>
            <a:r>
              <a:rPr lang="en-US" sz="3200" i="1" dirty="0" err="1">
                <a:solidFill>
                  <a:srgbClr val="FF0000"/>
                </a:solidFill>
              </a:rPr>
              <a:t>cộng</a:t>
            </a:r>
            <a:r>
              <a:rPr lang="en-US" sz="3200" i="1" dirty="0">
                <a:solidFill>
                  <a:srgbClr val="FF0000"/>
                </a:solidFill>
              </a:rPr>
              <a:t> </a:t>
            </a:r>
            <a:r>
              <a:rPr lang="en-US" sz="3200" i="1" dirty="0" err="1">
                <a:solidFill>
                  <a:srgbClr val="FF0000"/>
                </a:solidFill>
              </a:rPr>
              <a:t>đồng</a:t>
            </a:r>
            <a:r>
              <a:rPr lang="en-US" sz="3200" i="1" dirty="0">
                <a:solidFill>
                  <a:srgbClr val="FF0000"/>
                </a:solidFill>
              </a:rPr>
              <a:t> </a:t>
            </a:r>
            <a:r>
              <a:rPr lang="en-US" sz="3200" i="1" dirty="0" err="1">
                <a:solidFill>
                  <a:srgbClr val="FF0000"/>
                </a:solidFill>
              </a:rPr>
              <a:t>xung</a:t>
            </a:r>
            <a:r>
              <a:rPr lang="en-US" sz="3200" i="1" dirty="0">
                <a:solidFill>
                  <a:srgbClr val="FF0000"/>
                </a:solidFill>
              </a:rPr>
              <a:t> </a:t>
            </a:r>
            <a:r>
              <a:rPr lang="en-US" sz="3200" i="1" dirty="0" err="1">
                <a:solidFill>
                  <a:srgbClr val="FF0000"/>
                </a:solidFill>
              </a:rPr>
              <a:t>quanh</a:t>
            </a:r>
            <a:r>
              <a:rPr lang="en-US" sz="3200" i="1" dirty="0">
                <a:solidFill>
                  <a:srgbClr val="FF0000"/>
                </a:solidFill>
              </a:rPr>
              <a:t> </a:t>
            </a:r>
            <a:r>
              <a:rPr lang="en-US" sz="3200" i="1" dirty="0" err="1">
                <a:solidFill>
                  <a:srgbClr val="FF0000"/>
                </a:solidFill>
              </a:rPr>
              <a:t>chúng</a:t>
            </a:r>
            <a:r>
              <a:rPr lang="en-US" sz="3200" i="1" dirty="0">
                <a:solidFill>
                  <a:srgbClr val="FF0000"/>
                </a:solidFill>
              </a:rPr>
              <a:t> ta </a:t>
            </a:r>
            <a:r>
              <a:rPr lang="en-US" sz="3200" i="1" dirty="0" err="1">
                <a:solidFill>
                  <a:srgbClr val="FF0000"/>
                </a:solidFill>
              </a:rPr>
              <a:t>có</a:t>
            </a:r>
            <a:r>
              <a:rPr lang="en-US" sz="3200" i="1" dirty="0">
                <a:solidFill>
                  <a:srgbClr val="FF0000"/>
                </a:solidFill>
              </a:rPr>
              <a:t> </a:t>
            </a:r>
            <a:r>
              <a:rPr lang="en-US" sz="3200" i="1" dirty="0" err="1">
                <a:solidFill>
                  <a:srgbClr val="FF0000"/>
                </a:solidFill>
              </a:rPr>
              <a:t>rất</a:t>
            </a:r>
            <a:r>
              <a:rPr lang="en-US" sz="3200" i="1" dirty="0">
                <a:solidFill>
                  <a:srgbClr val="FF0000"/>
                </a:solidFill>
              </a:rPr>
              <a:t> </a:t>
            </a:r>
            <a:r>
              <a:rPr lang="en-US" sz="3200" i="1" dirty="0" err="1">
                <a:solidFill>
                  <a:srgbClr val="FF0000"/>
                </a:solidFill>
              </a:rPr>
              <a:t>nhiều</a:t>
            </a:r>
            <a:r>
              <a:rPr lang="en-US" sz="3200" i="1" dirty="0">
                <a:solidFill>
                  <a:srgbClr val="FF0000"/>
                </a:solidFill>
              </a:rPr>
              <a:t> </a:t>
            </a:r>
            <a:r>
              <a:rPr lang="en-US" sz="3200" i="1" dirty="0" err="1">
                <a:solidFill>
                  <a:srgbClr val="FF0000"/>
                </a:solidFill>
              </a:rPr>
              <a:t>người</a:t>
            </a:r>
            <a:r>
              <a:rPr lang="en-US" sz="3200" i="1" dirty="0">
                <a:solidFill>
                  <a:srgbClr val="FF0000"/>
                </a:solidFill>
              </a:rPr>
              <a:t> </a:t>
            </a:r>
            <a:r>
              <a:rPr lang="en-US" sz="3200" i="1" dirty="0" err="1">
                <a:solidFill>
                  <a:srgbClr val="FF0000"/>
                </a:solidFill>
              </a:rPr>
              <a:t>cần</a:t>
            </a:r>
            <a:r>
              <a:rPr lang="en-US" sz="3200" i="1" dirty="0">
                <a:solidFill>
                  <a:srgbClr val="FF0000"/>
                </a:solidFill>
              </a:rPr>
              <a:t> </a:t>
            </a:r>
            <a:r>
              <a:rPr lang="en-US" sz="3200" i="1" dirty="0" err="1">
                <a:solidFill>
                  <a:srgbClr val="FF0000"/>
                </a:solidFill>
              </a:rPr>
              <a:t>được</a:t>
            </a:r>
            <a:r>
              <a:rPr lang="en-US" sz="3200" i="1" dirty="0">
                <a:solidFill>
                  <a:srgbClr val="FF0000"/>
                </a:solidFill>
              </a:rPr>
              <a:t> </a:t>
            </a:r>
            <a:r>
              <a:rPr lang="en-US" sz="3200" i="1" dirty="0" err="1">
                <a:solidFill>
                  <a:srgbClr val="FF0000"/>
                </a:solidFill>
              </a:rPr>
              <a:t>quan</a:t>
            </a:r>
            <a:r>
              <a:rPr lang="en-US" sz="3200" i="1" dirty="0">
                <a:solidFill>
                  <a:srgbClr val="FF0000"/>
                </a:solidFill>
              </a:rPr>
              <a:t> </a:t>
            </a:r>
            <a:r>
              <a:rPr lang="en-US" sz="3200" i="1" dirty="0" err="1">
                <a:solidFill>
                  <a:srgbClr val="FF0000"/>
                </a:solidFill>
              </a:rPr>
              <a:t>tâm</a:t>
            </a:r>
            <a:r>
              <a:rPr lang="en-US" sz="3200" i="1" dirty="0">
                <a:solidFill>
                  <a:srgbClr val="FF0000"/>
                </a:solidFill>
              </a:rPr>
              <a:t> </a:t>
            </a:r>
            <a:r>
              <a:rPr lang="en-US" sz="3200" i="1" dirty="0" err="1">
                <a:solidFill>
                  <a:srgbClr val="FF0000"/>
                </a:solidFill>
              </a:rPr>
              <a:t>như</a:t>
            </a:r>
            <a:r>
              <a:rPr lang="en-US" sz="3200" i="1" dirty="0">
                <a:solidFill>
                  <a:srgbClr val="FF0000"/>
                </a:solidFill>
              </a:rPr>
              <a:t>: </a:t>
            </a:r>
            <a:r>
              <a:rPr lang="en-US" sz="3200" i="1" dirty="0" err="1">
                <a:solidFill>
                  <a:srgbClr val="FF0000"/>
                </a:solidFill>
              </a:rPr>
              <a:t>người</a:t>
            </a:r>
            <a:r>
              <a:rPr lang="en-US" sz="3200" i="1" dirty="0">
                <a:solidFill>
                  <a:srgbClr val="FF0000"/>
                </a:solidFill>
              </a:rPr>
              <a:t> </a:t>
            </a:r>
            <a:r>
              <a:rPr lang="en-US" sz="3200" i="1" dirty="0" err="1">
                <a:solidFill>
                  <a:srgbClr val="FF0000"/>
                </a:solidFill>
              </a:rPr>
              <a:t>già</a:t>
            </a:r>
            <a:r>
              <a:rPr lang="en-US" sz="3200" i="1" dirty="0">
                <a:solidFill>
                  <a:srgbClr val="FF0000"/>
                </a:solidFill>
              </a:rPr>
              <a:t> neo </a:t>
            </a:r>
            <a:r>
              <a:rPr lang="en-US" sz="3200" i="1" dirty="0" err="1">
                <a:solidFill>
                  <a:srgbClr val="FF0000"/>
                </a:solidFill>
              </a:rPr>
              <a:t>đơn</a:t>
            </a:r>
            <a:r>
              <a:rPr lang="en-US" sz="3200" i="1" dirty="0">
                <a:solidFill>
                  <a:srgbClr val="FF0000"/>
                </a:solidFill>
              </a:rPr>
              <a:t>, </a:t>
            </a:r>
            <a:r>
              <a:rPr lang="en-US" sz="3200" i="1" dirty="0" err="1">
                <a:solidFill>
                  <a:srgbClr val="FF0000"/>
                </a:solidFill>
              </a:rPr>
              <a:t>các</a:t>
            </a:r>
            <a:r>
              <a:rPr lang="en-US" sz="3200" i="1" dirty="0">
                <a:solidFill>
                  <a:srgbClr val="FF0000"/>
                </a:solidFill>
              </a:rPr>
              <a:t> </a:t>
            </a:r>
            <a:r>
              <a:rPr lang="en-US" sz="3200" i="1" dirty="0" err="1">
                <a:solidFill>
                  <a:srgbClr val="FF0000"/>
                </a:solidFill>
              </a:rPr>
              <a:t>thương</a:t>
            </a:r>
            <a:r>
              <a:rPr lang="en-US" sz="3200" i="1" dirty="0">
                <a:solidFill>
                  <a:srgbClr val="FF0000"/>
                </a:solidFill>
              </a:rPr>
              <a:t> </a:t>
            </a:r>
            <a:r>
              <a:rPr lang="en-US" sz="3200" i="1" dirty="0" err="1">
                <a:solidFill>
                  <a:srgbClr val="FF0000"/>
                </a:solidFill>
              </a:rPr>
              <a:t>binh</a:t>
            </a:r>
            <a:r>
              <a:rPr lang="en-US" sz="3200" i="1" dirty="0">
                <a:solidFill>
                  <a:srgbClr val="FF0000"/>
                </a:solidFill>
              </a:rPr>
              <a:t>, </a:t>
            </a:r>
            <a:r>
              <a:rPr lang="en-US" sz="3200" i="1" dirty="0" err="1">
                <a:solidFill>
                  <a:srgbClr val="FF0000"/>
                </a:solidFill>
              </a:rPr>
              <a:t>bệnh</a:t>
            </a:r>
            <a:r>
              <a:rPr lang="en-US" sz="3200" i="1" dirty="0">
                <a:solidFill>
                  <a:srgbClr val="FF0000"/>
                </a:solidFill>
              </a:rPr>
              <a:t> </a:t>
            </a:r>
            <a:r>
              <a:rPr lang="en-US" sz="3200" i="1" dirty="0" err="1">
                <a:solidFill>
                  <a:srgbClr val="FF0000"/>
                </a:solidFill>
              </a:rPr>
              <a:t>binh</a:t>
            </a:r>
            <a:r>
              <a:rPr lang="en-US" sz="3200" i="1" dirty="0">
                <a:solidFill>
                  <a:srgbClr val="FF0000"/>
                </a:solidFill>
              </a:rPr>
              <a:t>, </a:t>
            </a:r>
            <a:r>
              <a:rPr lang="en-US" sz="3200" i="1" dirty="0" err="1">
                <a:solidFill>
                  <a:srgbClr val="FF0000"/>
                </a:solidFill>
              </a:rPr>
              <a:t>các</a:t>
            </a:r>
            <a:r>
              <a:rPr lang="en-US" sz="3200" i="1" dirty="0">
                <a:solidFill>
                  <a:srgbClr val="FF0000"/>
                </a:solidFill>
              </a:rPr>
              <a:t> </a:t>
            </a:r>
            <a:r>
              <a:rPr lang="en-US" sz="3200" i="1" dirty="0" err="1">
                <a:solidFill>
                  <a:srgbClr val="FF0000"/>
                </a:solidFill>
              </a:rPr>
              <a:t>bạn</a:t>
            </a:r>
            <a:r>
              <a:rPr lang="en-US" sz="3200" i="1" dirty="0">
                <a:solidFill>
                  <a:srgbClr val="FF0000"/>
                </a:solidFill>
              </a:rPr>
              <a:t> </a:t>
            </a:r>
            <a:r>
              <a:rPr lang="en-US" sz="3200" i="1" dirty="0" err="1">
                <a:solidFill>
                  <a:srgbClr val="FF0000"/>
                </a:solidFill>
              </a:rPr>
              <a:t>có</a:t>
            </a:r>
            <a:r>
              <a:rPr lang="en-US" sz="3200" i="1" dirty="0">
                <a:solidFill>
                  <a:srgbClr val="FF0000"/>
                </a:solidFill>
              </a:rPr>
              <a:t> </a:t>
            </a:r>
            <a:r>
              <a:rPr lang="en-US" sz="3200" i="1" dirty="0" err="1">
                <a:solidFill>
                  <a:srgbClr val="FF0000"/>
                </a:solidFill>
              </a:rPr>
              <a:t>hoàn</a:t>
            </a:r>
            <a:r>
              <a:rPr lang="en-US" sz="3200" i="1" dirty="0">
                <a:solidFill>
                  <a:srgbClr val="FF0000"/>
                </a:solidFill>
              </a:rPr>
              <a:t> </a:t>
            </a:r>
            <a:r>
              <a:rPr lang="en-US" sz="3200" i="1" dirty="0" err="1">
                <a:solidFill>
                  <a:srgbClr val="FF0000"/>
                </a:solidFill>
              </a:rPr>
              <a:t>cảnh</a:t>
            </a:r>
            <a:r>
              <a:rPr lang="en-US" sz="3200" i="1" dirty="0">
                <a:solidFill>
                  <a:srgbClr val="FF0000"/>
                </a:solidFill>
              </a:rPr>
              <a:t> </a:t>
            </a:r>
            <a:r>
              <a:rPr lang="en-US" sz="3200" i="1" dirty="0" err="1">
                <a:solidFill>
                  <a:srgbClr val="FF0000"/>
                </a:solidFill>
              </a:rPr>
              <a:t>khó</a:t>
            </a:r>
            <a:r>
              <a:rPr lang="en-US" sz="3200" i="1" dirty="0">
                <a:solidFill>
                  <a:srgbClr val="FF0000"/>
                </a:solidFill>
              </a:rPr>
              <a:t> </a:t>
            </a:r>
            <a:r>
              <a:rPr lang="en-US" sz="3200" i="1" dirty="0" err="1">
                <a:solidFill>
                  <a:srgbClr val="FF0000"/>
                </a:solidFill>
              </a:rPr>
              <a:t>khăn</a:t>
            </a:r>
            <a:r>
              <a:rPr lang="en-US" sz="3200" i="1" dirty="0">
                <a:solidFill>
                  <a:srgbClr val="FF0000"/>
                </a:solidFill>
              </a:rPr>
              <a:t>, </a:t>
            </a:r>
            <a:r>
              <a:rPr lang="en-US" sz="3200" i="1" dirty="0" err="1">
                <a:solidFill>
                  <a:srgbClr val="FF0000"/>
                </a:solidFill>
              </a:rPr>
              <a:t>các</a:t>
            </a:r>
            <a:r>
              <a:rPr lang="en-US" sz="3200" i="1" dirty="0">
                <a:solidFill>
                  <a:srgbClr val="FF0000"/>
                </a:solidFill>
              </a:rPr>
              <a:t> </a:t>
            </a:r>
            <a:r>
              <a:rPr lang="en-US" sz="3200" i="1" dirty="0" err="1">
                <a:solidFill>
                  <a:srgbClr val="FF0000"/>
                </a:solidFill>
              </a:rPr>
              <a:t>em</a:t>
            </a:r>
            <a:r>
              <a:rPr lang="en-US" sz="3200" i="1" dirty="0">
                <a:solidFill>
                  <a:srgbClr val="FF0000"/>
                </a:solidFill>
              </a:rPr>
              <a:t> </a:t>
            </a:r>
            <a:r>
              <a:rPr lang="en-US" sz="3200" i="1" dirty="0" err="1">
                <a:solidFill>
                  <a:srgbClr val="FF0000"/>
                </a:solidFill>
              </a:rPr>
              <a:t>thiếu</a:t>
            </a:r>
            <a:r>
              <a:rPr lang="en-US" sz="3200" i="1" dirty="0">
                <a:solidFill>
                  <a:srgbClr val="FF0000"/>
                </a:solidFill>
              </a:rPr>
              <a:t> </a:t>
            </a:r>
            <a:r>
              <a:rPr lang="en-US" sz="3200" i="1" dirty="0" err="1">
                <a:solidFill>
                  <a:srgbClr val="FF0000"/>
                </a:solidFill>
              </a:rPr>
              <a:t>nhi</a:t>
            </a:r>
            <a:r>
              <a:rPr lang="en-US" sz="3200" i="1" dirty="0">
                <a:solidFill>
                  <a:srgbClr val="FF0000"/>
                </a:solidFill>
              </a:rPr>
              <a:t> </a:t>
            </a:r>
            <a:r>
              <a:rPr lang="en-US" sz="3200" i="1" dirty="0" err="1">
                <a:solidFill>
                  <a:srgbClr val="FF0000"/>
                </a:solidFill>
              </a:rPr>
              <a:t>mắc</a:t>
            </a:r>
            <a:r>
              <a:rPr lang="en-US" sz="3200" i="1" dirty="0">
                <a:solidFill>
                  <a:srgbClr val="FF0000"/>
                </a:solidFill>
              </a:rPr>
              <a:t> </a:t>
            </a:r>
            <a:r>
              <a:rPr lang="en-US" sz="3200" i="1" dirty="0" err="1">
                <a:solidFill>
                  <a:srgbClr val="FF0000"/>
                </a:solidFill>
              </a:rPr>
              <a:t>bệnh</a:t>
            </a:r>
            <a:r>
              <a:rPr lang="en-US" sz="3200" i="1" dirty="0">
                <a:solidFill>
                  <a:srgbClr val="FF0000"/>
                </a:solidFill>
              </a:rPr>
              <a:t> </a:t>
            </a:r>
            <a:r>
              <a:rPr lang="en-US" sz="3200" i="1" dirty="0" err="1">
                <a:solidFill>
                  <a:srgbClr val="FF0000"/>
                </a:solidFill>
              </a:rPr>
              <a:t>hiểm</a:t>
            </a:r>
            <a:r>
              <a:rPr lang="en-US" sz="3200" i="1" dirty="0">
                <a:solidFill>
                  <a:srgbClr val="FF0000"/>
                </a:solidFill>
              </a:rPr>
              <a:t> </a:t>
            </a:r>
            <a:r>
              <a:rPr lang="en-US" sz="3200" i="1" dirty="0" err="1">
                <a:solidFill>
                  <a:srgbClr val="FF0000"/>
                </a:solidFill>
              </a:rPr>
              <a:t>nghèo</a:t>
            </a:r>
            <a:r>
              <a:rPr lang="en-US" sz="3200" i="1" dirty="0">
                <a:solidFill>
                  <a:srgbClr val="FF0000"/>
                </a:solidFill>
              </a:rPr>
              <a:t>, </a:t>
            </a:r>
            <a:r>
              <a:rPr lang="en-US" sz="3200" i="1" dirty="0" err="1">
                <a:solidFill>
                  <a:srgbClr val="FF0000"/>
                </a:solidFill>
              </a:rPr>
              <a:t>những</a:t>
            </a:r>
            <a:r>
              <a:rPr lang="en-US" sz="3200" i="1" dirty="0">
                <a:solidFill>
                  <a:srgbClr val="FF0000"/>
                </a:solidFill>
              </a:rPr>
              <a:t> </a:t>
            </a:r>
            <a:r>
              <a:rPr lang="en-US" sz="3200" i="1" dirty="0" err="1">
                <a:solidFill>
                  <a:srgbClr val="FF0000"/>
                </a:solidFill>
              </a:rPr>
              <a:t>người</a:t>
            </a:r>
            <a:r>
              <a:rPr lang="en-US" sz="3200" i="1" dirty="0">
                <a:solidFill>
                  <a:srgbClr val="FF0000"/>
                </a:solidFill>
              </a:rPr>
              <a:t> </a:t>
            </a:r>
            <a:r>
              <a:rPr lang="en-US" sz="3200" i="1" dirty="0" err="1">
                <a:solidFill>
                  <a:srgbClr val="FF0000"/>
                </a:solidFill>
              </a:rPr>
              <a:t>dân</a:t>
            </a:r>
            <a:r>
              <a:rPr lang="en-US" sz="3200" i="1" dirty="0">
                <a:solidFill>
                  <a:srgbClr val="FF0000"/>
                </a:solidFill>
              </a:rPr>
              <a:t> ở </a:t>
            </a:r>
            <a:r>
              <a:rPr lang="en-US" sz="3200" i="1" dirty="0" err="1">
                <a:solidFill>
                  <a:srgbClr val="FF0000"/>
                </a:solidFill>
              </a:rPr>
              <a:t>vùng</a:t>
            </a:r>
            <a:r>
              <a:rPr lang="en-US" sz="3200" i="1" dirty="0">
                <a:solidFill>
                  <a:srgbClr val="FF0000"/>
                </a:solidFill>
              </a:rPr>
              <a:t> </a:t>
            </a:r>
            <a:r>
              <a:rPr lang="en-US" sz="3200" i="1" dirty="0" err="1">
                <a:solidFill>
                  <a:srgbClr val="FF0000"/>
                </a:solidFill>
              </a:rPr>
              <a:t>khó</a:t>
            </a:r>
            <a:r>
              <a:rPr lang="en-US" sz="3200" i="1" dirty="0">
                <a:solidFill>
                  <a:srgbClr val="FF0000"/>
                </a:solidFill>
              </a:rPr>
              <a:t> </a:t>
            </a:r>
            <a:r>
              <a:rPr lang="en-US" sz="3200" i="1" dirty="0" err="1">
                <a:solidFill>
                  <a:srgbClr val="FF0000"/>
                </a:solidFill>
              </a:rPr>
              <a:t>khăn</a:t>
            </a:r>
            <a:r>
              <a:rPr lang="en-US" sz="3200" i="1" dirty="0">
                <a:solidFill>
                  <a:srgbClr val="FF0000"/>
                </a:solidFill>
              </a:rPr>
              <a:t>, </a:t>
            </a:r>
            <a:r>
              <a:rPr lang="en-US" sz="3200" i="1" dirty="0" err="1">
                <a:solidFill>
                  <a:srgbClr val="FF0000"/>
                </a:solidFill>
              </a:rPr>
              <a:t>thiên</a:t>
            </a:r>
            <a:r>
              <a:rPr lang="en-US" sz="3200" i="1" dirty="0">
                <a:solidFill>
                  <a:srgbClr val="FF0000"/>
                </a:solidFill>
              </a:rPr>
              <a:t> tai, </a:t>
            </a:r>
            <a:r>
              <a:rPr lang="en-US" sz="3200" i="1" dirty="0" err="1">
                <a:solidFill>
                  <a:srgbClr val="FF0000"/>
                </a:solidFill>
              </a:rPr>
              <a:t>bão</a:t>
            </a:r>
            <a:r>
              <a:rPr lang="en-US" sz="3200" i="1" dirty="0">
                <a:solidFill>
                  <a:srgbClr val="FF0000"/>
                </a:solidFill>
              </a:rPr>
              <a:t> </a:t>
            </a:r>
            <a:r>
              <a:rPr lang="en-US" sz="3200" i="1" dirty="0" err="1">
                <a:solidFill>
                  <a:srgbClr val="FF0000"/>
                </a:solidFill>
              </a:rPr>
              <a:t>lụt</a:t>
            </a:r>
            <a:r>
              <a:rPr lang="en-US" sz="3200" i="1" dirty="0">
                <a:solidFill>
                  <a:srgbClr val="FF0000"/>
                </a:solidFill>
              </a:rPr>
              <a:t>,… </a:t>
            </a:r>
            <a:r>
              <a:rPr lang="en-US" sz="3200" i="1" dirty="0" err="1">
                <a:solidFill>
                  <a:srgbClr val="FF0000"/>
                </a:solidFill>
              </a:rPr>
              <a:t>Các</a:t>
            </a:r>
            <a:r>
              <a:rPr lang="en-US" sz="3200" i="1" dirty="0">
                <a:solidFill>
                  <a:srgbClr val="FF0000"/>
                </a:solidFill>
              </a:rPr>
              <a:t> </a:t>
            </a:r>
            <a:r>
              <a:rPr lang="en-US" sz="3200" i="1" dirty="0" err="1">
                <a:solidFill>
                  <a:srgbClr val="FF0000"/>
                </a:solidFill>
              </a:rPr>
              <a:t>em</a:t>
            </a:r>
            <a:r>
              <a:rPr lang="en-US" sz="3200" i="1" dirty="0">
                <a:solidFill>
                  <a:srgbClr val="FF0000"/>
                </a:solidFill>
              </a:rPr>
              <a:t> </a:t>
            </a:r>
            <a:r>
              <a:rPr lang="en-US" sz="3200" i="1" dirty="0" err="1">
                <a:solidFill>
                  <a:srgbClr val="FF0000"/>
                </a:solidFill>
              </a:rPr>
              <a:t>có</a:t>
            </a:r>
            <a:r>
              <a:rPr lang="en-US" sz="3200" i="1" dirty="0">
                <a:solidFill>
                  <a:srgbClr val="FF0000"/>
                </a:solidFill>
              </a:rPr>
              <a:t> </a:t>
            </a:r>
            <a:r>
              <a:rPr lang="en-US" sz="3200" i="1" dirty="0" err="1">
                <a:solidFill>
                  <a:srgbClr val="FF0000"/>
                </a:solidFill>
              </a:rPr>
              <a:t>thể</a:t>
            </a:r>
            <a:r>
              <a:rPr lang="en-US" sz="3200" i="1" dirty="0">
                <a:solidFill>
                  <a:srgbClr val="FF0000"/>
                </a:solidFill>
              </a:rPr>
              <a:t> </a:t>
            </a:r>
            <a:r>
              <a:rPr lang="en-US" sz="3200" i="1" dirty="0" err="1">
                <a:solidFill>
                  <a:srgbClr val="FF0000"/>
                </a:solidFill>
              </a:rPr>
              <a:t>làm</a:t>
            </a:r>
            <a:r>
              <a:rPr lang="en-US" sz="3200" i="1" dirty="0">
                <a:solidFill>
                  <a:srgbClr val="FF0000"/>
                </a:solidFill>
              </a:rPr>
              <a:t> </a:t>
            </a:r>
            <a:r>
              <a:rPr lang="en-US" sz="3200" i="1" dirty="0" err="1">
                <a:solidFill>
                  <a:srgbClr val="FF0000"/>
                </a:solidFill>
              </a:rPr>
              <a:t>được</a:t>
            </a:r>
            <a:r>
              <a:rPr lang="en-US" sz="3200" i="1" dirty="0">
                <a:solidFill>
                  <a:srgbClr val="FF0000"/>
                </a:solidFill>
              </a:rPr>
              <a:t> </a:t>
            </a:r>
            <a:r>
              <a:rPr lang="en-US" sz="3200" i="1" dirty="0" err="1">
                <a:solidFill>
                  <a:srgbClr val="FF0000"/>
                </a:solidFill>
              </a:rPr>
              <a:t>nhiều</a:t>
            </a:r>
            <a:r>
              <a:rPr lang="en-US" sz="3200" i="1" dirty="0">
                <a:solidFill>
                  <a:srgbClr val="FF0000"/>
                </a:solidFill>
              </a:rPr>
              <a:t> </a:t>
            </a:r>
            <a:r>
              <a:rPr lang="en-US" sz="3200" i="1" dirty="0" err="1">
                <a:solidFill>
                  <a:srgbClr val="FF0000"/>
                </a:solidFill>
              </a:rPr>
              <a:t>việc</a:t>
            </a:r>
            <a:r>
              <a:rPr lang="en-US" sz="3200" i="1" dirty="0">
                <a:solidFill>
                  <a:srgbClr val="FF0000"/>
                </a:solidFill>
              </a:rPr>
              <a:t> </a:t>
            </a:r>
            <a:r>
              <a:rPr lang="en-US" sz="3200" i="1" dirty="0" err="1">
                <a:solidFill>
                  <a:srgbClr val="FF0000"/>
                </a:solidFill>
              </a:rPr>
              <a:t>phù</a:t>
            </a:r>
            <a:r>
              <a:rPr lang="en-US" sz="3200" i="1" dirty="0">
                <a:solidFill>
                  <a:srgbClr val="FF0000"/>
                </a:solidFill>
              </a:rPr>
              <a:t> </a:t>
            </a:r>
            <a:r>
              <a:rPr lang="en-US" sz="3200" i="1" dirty="0" err="1">
                <a:solidFill>
                  <a:srgbClr val="FF0000"/>
                </a:solidFill>
              </a:rPr>
              <a:t>hợp</a:t>
            </a:r>
            <a:r>
              <a:rPr lang="en-US" sz="3200" i="1" dirty="0">
                <a:solidFill>
                  <a:srgbClr val="FF0000"/>
                </a:solidFill>
              </a:rPr>
              <a:t> </a:t>
            </a:r>
            <a:r>
              <a:rPr lang="en-US" sz="3200" i="1" dirty="0" err="1">
                <a:solidFill>
                  <a:srgbClr val="FF0000"/>
                </a:solidFill>
              </a:rPr>
              <a:t>với</a:t>
            </a:r>
            <a:r>
              <a:rPr lang="en-US" sz="3200" i="1" dirty="0">
                <a:solidFill>
                  <a:srgbClr val="FF0000"/>
                </a:solidFill>
              </a:rPr>
              <a:t> </a:t>
            </a:r>
            <a:r>
              <a:rPr lang="en-US" sz="3200" i="1" dirty="0" err="1">
                <a:solidFill>
                  <a:srgbClr val="FF0000"/>
                </a:solidFill>
              </a:rPr>
              <a:t>khả</a:t>
            </a:r>
            <a:r>
              <a:rPr lang="en-US" sz="3200" i="1" dirty="0">
                <a:solidFill>
                  <a:srgbClr val="FF0000"/>
                </a:solidFill>
              </a:rPr>
              <a:t> </a:t>
            </a:r>
            <a:r>
              <a:rPr lang="en-US" sz="3200" i="1" dirty="0" err="1">
                <a:solidFill>
                  <a:srgbClr val="FF0000"/>
                </a:solidFill>
              </a:rPr>
              <a:t>năng</a:t>
            </a:r>
            <a:r>
              <a:rPr lang="en-US" sz="3200" i="1" dirty="0">
                <a:solidFill>
                  <a:srgbClr val="FF0000"/>
                </a:solidFill>
              </a:rPr>
              <a:t>, </a:t>
            </a:r>
            <a:r>
              <a:rPr lang="en-US" sz="3200" i="1" dirty="0" err="1">
                <a:solidFill>
                  <a:srgbClr val="FF0000"/>
                </a:solidFill>
              </a:rPr>
              <a:t>lứa</a:t>
            </a:r>
            <a:r>
              <a:rPr lang="en-US" sz="3200" i="1" dirty="0">
                <a:solidFill>
                  <a:srgbClr val="FF0000"/>
                </a:solidFill>
              </a:rPr>
              <a:t> </a:t>
            </a:r>
            <a:r>
              <a:rPr lang="en-US" sz="3200" i="1" dirty="0" err="1">
                <a:solidFill>
                  <a:srgbClr val="FF0000"/>
                </a:solidFill>
              </a:rPr>
              <a:t>tuổi</a:t>
            </a:r>
            <a:r>
              <a:rPr lang="en-US" sz="3200" i="1" dirty="0">
                <a:solidFill>
                  <a:srgbClr val="FF0000"/>
                </a:solidFill>
              </a:rPr>
              <a:t> </a:t>
            </a:r>
            <a:r>
              <a:rPr lang="en-US" sz="3200" i="1" dirty="0" err="1">
                <a:solidFill>
                  <a:srgbClr val="FF0000"/>
                </a:solidFill>
              </a:rPr>
              <a:t>của</a:t>
            </a:r>
            <a:r>
              <a:rPr lang="en-US" sz="3200" i="1" dirty="0">
                <a:solidFill>
                  <a:srgbClr val="FF0000"/>
                </a:solidFill>
              </a:rPr>
              <a:t> </a:t>
            </a:r>
            <a:r>
              <a:rPr lang="en-US" sz="3200" i="1" dirty="0" err="1">
                <a:solidFill>
                  <a:srgbClr val="FF0000"/>
                </a:solidFill>
              </a:rPr>
              <a:t>mình</a:t>
            </a:r>
            <a:r>
              <a:rPr lang="en-US" sz="3200" i="1" dirty="0">
                <a:solidFill>
                  <a:srgbClr val="FF0000"/>
                </a:solidFill>
              </a:rPr>
              <a:t> </a:t>
            </a:r>
            <a:r>
              <a:rPr lang="en-US" sz="3200" i="1" dirty="0" err="1">
                <a:solidFill>
                  <a:srgbClr val="FF0000"/>
                </a:solidFill>
              </a:rPr>
              <a:t>để</a:t>
            </a:r>
            <a:r>
              <a:rPr lang="en-US" sz="3200" i="1" dirty="0">
                <a:solidFill>
                  <a:srgbClr val="FF0000"/>
                </a:solidFill>
              </a:rPr>
              <a:t> </a:t>
            </a:r>
            <a:r>
              <a:rPr lang="en-US" sz="3200" i="1" dirty="0" err="1">
                <a:solidFill>
                  <a:srgbClr val="FF0000"/>
                </a:solidFill>
              </a:rPr>
              <a:t>thể</a:t>
            </a:r>
            <a:r>
              <a:rPr lang="en-US" sz="3200" i="1" dirty="0">
                <a:solidFill>
                  <a:srgbClr val="FF0000"/>
                </a:solidFill>
              </a:rPr>
              <a:t> </a:t>
            </a:r>
            <a:r>
              <a:rPr lang="en-US" sz="3200" i="1" dirty="0" err="1">
                <a:solidFill>
                  <a:srgbClr val="FF0000"/>
                </a:solidFill>
              </a:rPr>
              <a:t>hiện</a:t>
            </a:r>
            <a:r>
              <a:rPr lang="en-US" sz="3200" i="1" dirty="0">
                <a:solidFill>
                  <a:srgbClr val="FF0000"/>
                </a:solidFill>
              </a:rPr>
              <a:t> </a:t>
            </a:r>
            <a:r>
              <a:rPr lang="en-US" sz="3200" i="1" dirty="0" err="1">
                <a:solidFill>
                  <a:srgbClr val="FF0000"/>
                </a:solidFill>
              </a:rPr>
              <a:t>sự</a:t>
            </a:r>
            <a:r>
              <a:rPr lang="en-US" sz="3200" i="1" dirty="0">
                <a:solidFill>
                  <a:srgbClr val="FF0000"/>
                </a:solidFill>
              </a:rPr>
              <a:t> </a:t>
            </a:r>
            <a:r>
              <a:rPr lang="en-US" sz="3200" i="1" dirty="0" err="1">
                <a:solidFill>
                  <a:srgbClr val="FF0000"/>
                </a:solidFill>
              </a:rPr>
              <a:t>quan</a:t>
            </a:r>
            <a:r>
              <a:rPr lang="en-US" sz="3200" i="1" dirty="0">
                <a:solidFill>
                  <a:srgbClr val="FF0000"/>
                </a:solidFill>
              </a:rPr>
              <a:t> </a:t>
            </a:r>
            <a:r>
              <a:rPr lang="en-US" sz="3200" i="1" dirty="0" err="1">
                <a:solidFill>
                  <a:srgbClr val="FF0000"/>
                </a:solidFill>
              </a:rPr>
              <a:t>tâm</a:t>
            </a:r>
            <a:r>
              <a:rPr lang="en-US" sz="3200" i="1" dirty="0">
                <a:solidFill>
                  <a:srgbClr val="FF0000"/>
                </a:solidFill>
              </a:rPr>
              <a:t>, chia </a:t>
            </a:r>
            <a:r>
              <a:rPr lang="en-US" sz="3200" i="1" dirty="0" err="1">
                <a:solidFill>
                  <a:srgbClr val="FF0000"/>
                </a:solidFill>
              </a:rPr>
              <a:t>sẻ</a:t>
            </a:r>
            <a:r>
              <a:rPr lang="en-US" sz="3200" i="1" dirty="0">
                <a:solidFill>
                  <a:srgbClr val="FF0000"/>
                </a:solidFill>
              </a:rPr>
              <a:t> </a:t>
            </a:r>
            <a:r>
              <a:rPr lang="en-US" sz="3200" i="1" dirty="0" err="1">
                <a:solidFill>
                  <a:srgbClr val="FF0000"/>
                </a:solidFill>
              </a:rPr>
              <a:t>đến</a:t>
            </a:r>
            <a:r>
              <a:rPr lang="en-US" sz="3200" i="1" dirty="0">
                <a:solidFill>
                  <a:srgbClr val="FF0000"/>
                </a:solidFill>
              </a:rPr>
              <a:t> </a:t>
            </a:r>
            <a:r>
              <a:rPr lang="en-US" sz="3200" i="1" dirty="0" err="1">
                <a:solidFill>
                  <a:srgbClr val="FF0000"/>
                </a:solidFill>
              </a:rPr>
              <a:t>các</a:t>
            </a:r>
            <a:r>
              <a:rPr lang="en-US" sz="3200" i="1" dirty="0">
                <a:solidFill>
                  <a:srgbClr val="FF0000"/>
                </a:solidFill>
              </a:rPr>
              <a:t> </a:t>
            </a:r>
            <a:r>
              <a:rPr lang="en-US" sz="3200" i="1" dirty="0" err="1">
                <a:solidFill>
                  <a:srgbClr val="FF0000"/>
                </a:solidFill>
              </a:rPr>
              <a:t>thành</a:t>
            </a:r>
            <a:r>
              <a:rPr lang="en-US" sz="3200" i="1" dirty="0">
                <a:solidFill>
                  <a:srgbClr val="FF0000"/>
                </a:solidFill>
              </a:rPr>
              <a:t> </a:t>
            </a:r>
            <a:r>
              <a:rPr lang="en-US" sz="3200" i="1" dirty="0" err="1">
                <a:solidFill>
                  <a:srgbClr val="FF0000"/>
                </a:solidFill>
              </a:rPr>
              <a:t>viên</a:t>
            </a:r>
            <a:r>
              <a:rPr lang="en-US" sz="3200" i="1" dirty="0">
                <a:solidFill>
                  <a:srgbClr val="FF0000"/>
                </a:solidFill>
              </a:rPr>
              <a:t> </a:t>
            </a:r>
            <a:r>
              <a:rPr lang="en-US" sz="3200" i="1" dirty="0" err="1">
                <a:solidFill>
                  <a:srgbClr val="FF0000"/>
                </a:solidFill>
              </a:rPr>
              <a:t>cộng</a:t>
            </a:r>
            <a:r>
              <a:rPr lang="en-US" sz="3200" i="1" dirty="0">
                <a:solidFill>
                  <a:srgbClr val="FF0000"/>
                </a:solidFill>
              </a:rPr>
              <a:t> </a:t>
            </a:r>
            <a:r>
              <a:rPr lang="en-US" sz="3200" i="1" dirty="0" err="1">
                <a:solidFill>
                  <a:srgbClr val="FF0000"/>
                </a:solidFill>
              </a:rPr>
              <a:t>đồng</a:t>
            </a:r>
            <a:r>
              <a:rPr lang="en-US" sz="3200" i="1" dirty="0">
                <a:solidFill>
                  <a:srgbClr val="FF0000"/>
                </a:solidFill>
              </a:rPr>
              <a:t> </a:t>
            </a:r>
            <a:r>
              <a:rPr lang="en-US" sz="3200" i="1" dirty="0" err="1">
                <a:solidFill>
                  <a:srgbClr val="FF0000"/>
                </a:solidFill>
              </a:rPr>
              <a:t>đó</a:t>
            </a:r>
            <a:r>
              <a:rPr lang="en-US" sz="3200" i="1" dirty="0">
                <a:solidFill>
                  <a:srgbClr val="FF0000"/>
                </a:solidFill>
              </a:rPr>
              <a:t>.</a:t>
            </a:r>
          </a:p>
        </p:txBody>
      </p:sp>
    </p:spTree>
    <p:extLst>
      <p:ext uri="{BB962C8B-B14F-4D97-AF65-F5344CB8AC3E}">
        <p14:creationId xmlns:p14="http://schemas.microsoft.com/office/powerpoint/2010/main" val="36390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226107"/>
            <a:ext cx="12192000" cy="6858000"/>
          </a:xfrm>
          <a:prstGeom prst="rect">
            <a:avLst/>
          </a:prstGeom>
        </p:spPr>
      </p:pic>
      <p:sp>
        <p:nvSpPr>
          <p:cNvPr id="26" name="Rectangle: Rounded Corners 25">
            <a:extLst>
              <a:ext uri="{FF2B5EF4-FFF2-40B4-BE49-F238E27FC236}">
                <a16:creationId xmlns:a16="http://schemas.microsoft.com/office/drawing/2014/main" id="{E39C1EFC-6FD5-9FDF-6743-26E28913ECCA}"/>
              </a:ext>
            </a:extLst>
          </p:cNvPr>
          <p:cNvSpPr/>
          <p:nvPr/>
        </p:nvSpPr>
        <p:spPr>
          <a:xfrm>
            <a:off x="3073400" y="2095500"/>
            <a:ext cx="5689600" cy="2019300"/>
          </a:xfrm>
          <a:custGeom>
            <a:avLst/>
            <a:gdLst>
              <a:gd name="connsiteX0" fmla="*/ 0 w 5689600"/>
              <a:gd name="connsiteY0" fmla="*/ 336557 h 2019300"/>
              <a:gd name="connsiteX1" fmla="*/ 336557 w 5689600"/>
              <a:gd name="connsiteY1" fmla="*/ 0 h 2019300"/>
              <a:gd name="connsiteX2" fmla="*/ 5353043 w 5689600"/>
              <a:gd name="connsiteY2" fmla="*/ 0 h 2019300"/>
              <a:gd name="connsiteX3" fmla="*/ 5689600 w 5689600"/>
              <a:gd name="connsiteY3" fmla="*/ 336557 h 2019300"/>
              <a:gd name="connsiteX4" fmla="*/ 5689600 w 5689600"/>
              <a:gd name="connsiteY4" fmla="*/ 1682743 h 2019300"/>
              <a:gd name="connsiteX5" fmla="*/ 5353043 w 5689600"/>
              <a:gd name="connsiteY5" fmla="*/ 2019300 h 2019300"/>
              <a:gd name="connsiteX6" fmla="*/ 336557 w 5689600"/>
              <a:gd name="connsiteY6" fmla="*/ 2019300 h 2019300"/>
              <a:gd name="connsiteX7" fmla="*/ 0 w 5689600"/>
              <a:gd name="connsiteY7" fmla="*/ 1682743 h 2019300"/>
              <a:gd name="connsiteX8" fmla="*/ 0 w 5689600"/>
              <a:gd name="connsiteY8" fmla="*/ 336557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2019300" fill="none" extrusionOk="0">
                <a:moveTo>
                  <a:pt x="0" y="336557"/>
                </a:moveTo>
                <a:cubicBezTo>
                  <a:pt x="-10608" y="148966"/>
                  <a:pt x="167331" y="13616"/>
                  <a:pt x="336557" y="0"/>
                </a:cubicBezTo>
                <a:cubicBezTo>
                  <a:pt x="2147917" y="130954"/>
                  <a:pt x="3028542" y="43574"/>
                  <a:pt x="5353043" y="0"/>
                </a:cubicBezTo>
                <a:cubicBezTo>
                  <a:pt x="5545853" y="10683"/>
                  <a:pt x="5710024" y="175700"/>
                  <a:pt x="5689600" y="336557"/>
                </a:cubicBezTo>
                <a:cubicBezTo>
                  <a:pt x="5651920" y="887585"/>
                  <a:pt x="5640480" y="1522597"/>
                  <a:pt x="5689600" y="1682743"/>
                </a:cubicBezTo>
                <a:cubicBezTo>
                  <a:pt x="5676975" y="1870691"/>
                  <a:pt x="5526553" y="2010768"/>
                  <a:pt x="5353043" y="2019300"/>
                </a:cubicBezTo>
                <a:cubicBezTo>
                  <a:pt x="4026343" y="2174497"/>
                  <a:pt x="1812225" y="2182320"/>
                  <a:pt x="336557" y="2019300"/>
                </a:cubicBezTo>
                <a:cubicBezTo>
                  <a:pt x="151019" y="2014740"/>
                  <a:pt x="-30770" y="1886585"/>
                  <a:pt x="0" y="1682743"/>
                </a:cubicBezTo>
                <a:cubicBezTo>
                  <a:pt x="103128" y="1152307"/>
                  <a:pt x="51287" y="700323"/>
                  <a:pt x="0" y="336557"/>
                </a:cubicBezTo>
                <a:close/>
              </a:path>
              <a:path w="5689600" h="2019300" stroke="0" extrusionOk="0">
                <a:moveTo>
                  <a:pt x="0" y="336557"/>
                </a:moveTo>
                <a:cubicBezTo>
                  <a:pt x="-28010" y="133405"/>
                  <a:pt x="136318" y="5391"/>
                  <a:pt x="336557" y="0"/>
                </a:cubicBezTo>
                <a:cubicBezTo>
                  <a:pt x="946426" y="132882"/>
                  <a:pt x="3188680" y="-84951"/>
                  <a:pt x="5353043" y="0"/>
                </a:cubicBezTo>
                <a:cubicBezTo>
                  <a:pt x="5521301" y="17204"/>
                  <a:pt x="5687258" y="163627"/>
                  <a:pt x="5689600" y="336557"/>
                </a:cubicBezTo>
                <a:cubicBezTo>
                  <a:pt x="5782737" y="578760"/>
                  <a:pt x="5784555" y="1202571"/>
                  <a:pt x="5689600" y="1682743"/>
                </a:cubicBezTo>
                <a:cubicBezTo>
                  <a:pt x="5716357" y="1871792"/>
                  <a:pt x="5541757" y="2013457"/>
                  <a:pt x="5353043" y="2019300"/>
                </a:cubicBezTo>
                <a:cubicBezTo>
                  <a:pt x="3214948" y="2106939"/>
                  <a:pt x="1226450" y="1946621"/>
                  <a:pt x="336557" y="2019300"/>
                </a:cubicBezTo>
                <a:cubicBezTo>
                  <a:pt x="148278" y="1996374"/>
                  <a:pt x="-4588" y="1874994"/>
                  <a:pt x="0" y="1682743"/>
                </a:cubicBezTo>
                <a:cubicBezTo>
                  <a:pt x="35414" y="1020323"/>
                  <a:pt x="-88924" y="944337"/>
                  <a:pt x="0" y="336557"/>
                </a:cubicBezTo>
                <a:close/>
              </a:path>
            </a:pathLst>
          </a:custGeom>
          <a:ln>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u="sng" dirty="0" err="1">
                <a:solidFill>
                  <a:srgbClr val="C00000"/>
                </a:solidFill>
                <a:latin typeface="UVN Da Lat" panose="03060902030302020204" pitchFamily="66" charset="0"/>
              </a:rPr>
              <a:t>Hoạt</a:t>
            </a:r>
            <a:r>
              <a:rPr lang="en-US" sz="4400" u="sng" dirty="0">
                <a:solidFill>
                  <a:srgbClr val="C00000"/>
                </a:solidFill>
                <a:latin typeface="UVN Da Lat" panose="03060902030302020204" pitchFamily="66" charset="0"/>
              </a:rPr>
              <a:t> </a:t>
            </a:r>
            <a:r>
              <a:rPr lang="en-US" sz="4400" u="sng" dirty="0" err="1">
                <a:solidFill>
                  <a:srgbClr val="C00000"/>
                </a:solidFill>
                <a:latin typeface="UVN Da Lat" panose="03060902030302020204" pitchFamily="66" charset="0"/>
              </a:rPr>
              <a:t>động</a:t>
            </a:r>
            <a:r>
              <a:rPr lang="en-US" sz="4400" u="sng" dirty="0">
                <a:solidFill>
                  <a:srgbClr val="C00000"/>
                </a:solidFill>
                <a:latin typeface="UVN Da Lat" panose="03060902030302020204" pitchFamily="66" charset="0"/>
              </a:rPr>
              <a:t> 2:</a:t>
            </a:r>
            <a:r>
              <a:rPr lang="en-US" sz="4400" dirty="0">
                <a:solidFill>
                  <a:srgbClr val="C00000"/>
                </a:solidFill>
                <a:latin typeface="UVN Da Lat" panose="03060902030302020204" pitchFamily="66" charset="0"/>
              </a:rPr>
              <a:t> Chia </a:t>
            </a:r>
            <a:r>
              <a:rPr lang="en-US" sz="4400" dirty="0" err="1">
                <a:solidFill>
                  <a:srgbClr val="C00000"/>
                </a:solidFill>
                <a:latin typeface="UVN Da Lat" panose="03060902030302020204" pitchFamily="66" charset="0"/>
              </a:rPr>
              <a:t>sẻ</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về</a:t>
            </a:r>
            <a:r>
              <a:rPr lang="en-US" sz="4400" dirty="0">
                <a:solidFill>
                  <a:srgbClr val="C00000"/>
                </a:solidFill>
                <a:latin typeface="UVN Da Lat" panose="03060902030302020204" pitchFamily="66" charset="0"/>
              </a:rPr>
              <a:t> ý </a:t>
            </a:r>
            <a:r>
              <a:rPr lang="en-US" sz="4400" dirty="0" err="1">
                <a:solidFill>
                  <a:srgbClr val="C00000"/>
                </a:solidFill>
                <a:latin typeface="UVN Da Lat" panose="03060902030302020204" pitchFamily="66" charset="0"/>
              </a:rPr>
              <a:t>nghĩa</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của</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hoạt</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động</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tình</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nguyện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nhân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đạo</a:t>
            </a:r>
            <a:r>
              <a:rPr lang="en-US" sz="4400" dirty="0">
                <a:solidFill>
                  <a:srgbClr val="C00000"/>
                </a:solidFill>
                <a:latin typeface="UVN Da Lat" panose="03060902030302020204" pitchFamily="66" charset="0"/>
              </a:rPr>
              <a:t>.</a:t>
            </a:r>
          </a:p>
        </p:txBody>
      </p:sp>
    </p:spTree>
    <p:custDataLst>
      <p:tags r:id="rId1"/>
    </p:custDataLst>
    <p:extLst>
      <p:ext uri="{BB962C8B-B14F-4D97-AF65-F5344CB8AC3E}">
        <p14:creationId xmlns:p14="http://schemas.microsoft.com/office/powerpoint/2010/main" val="3269645374"/>
      </p:ext>
    </p:extLst>
  </p:cSld>
  <p:clrMapOvr>
    <a:masterClrMapping/>
  </p:clrMapOvr>
  <mc:AlternateContent xmlns:mc="http://schemas.openxmlformats.org/markup-compatibility/2006" xmlns:p14="http://schemas.microsoft.com/office/powerpoint/2010/main">
    <mc:Choice Requires="p14">
      <p:transition spd="slow" p14:dur="1500" advTm="2260">
        <p:random/>
      </p:transition>
    </mc:Choice>
    <mc:Fallback xmlns="">
      <p:transition spd="slow" advTm="226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60AFA550-C490-4069-4FC5-4160CD48189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81540"/>
          <a:stretch/>
        </p:blipFill>
        <p:spPr>
          <a:xfrm>
            <a:off x="-1271635" y="5592895"/>
            <a:ext cx="14735270" cy="1360031"/>
          </a:xfrm>
          <a:prstGeom prst="rect">
            <a:avLst/>
          </a:prstGeom>
        </p:spPr>
      </p:pic>
      <p:grpSp>
        <p:nvGrpSpPr>
          <p:cNvPr id="2" name="Group 15">
            <a:extLst>
              <a:ext uri="{FF2B5EF4-FFF2-40B4-BE49-F238E27FC236}">
                <a16:creationId xmlns:a16="http://schemas.microsoft.com/office/drawing/2014/main" id="{C6986E01-26E1-D67E-C6C4-6853BA3449D3}"/>
              </a:ext>
            </a:extLst>
          </p:cNvPr>
          <p:cNvGrpSpPr/>
          <p:nvPr/>
        </p:nvGrpSpPr>
        <p:grpSpPr>
          <a:xfrm>
            <a:off x="-46239" y="-203510"/>
            <a:ext cx="12013712" cy="1578297"/>
            <a:chOff x="0" y="0"/>
            <a:chExt cx="11759760" cy="2104396"/>
          </a:xfrm>
          <a:solidFill>
            <a:schemeClr val="accent2">
              <a:lumMod val="20000"/>
              <a:lumOff val="80000"/>
            </a:schemeClr>
          </a:solidFill>
        </p:grpSpPr>
        <p:pic>
          <p:nvPicPr>
            <p:cNvPr id="3" name="Picture 16">
              <a:extLst>
                <a:ext uri="{FF2B5EF4-FFF2-40B4-BE49-F238E27FC236}">
                  <a16:creationId xmlns:a16="http://schemas.microsoft.com/office/drawing/2014/main" id="{9B6879FC-ACDD-2485-0869-C64B41FBED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8116">
              <a:off x="36514" y="180948"/>
              <a:ext cx="6701926" cy="1742501"/>
            </a:xfrm>
            <a:prstGeom prst="rect">
              <a:avLst/>
            </a:prstGeom>
          </p:spPr>
        </p:pic>
        <p:pic>
          <p:nvPicPr>
            <p:cNvPr id="4" name="Picture 17">
              <a:extLst>
                <a:ext uri="{FF2B5EF4-FFF2-40B4-BE49-F238E27FC236}">
                  <a16:creationId xmlns:a16="http://schemas.microsoft.com/office/drawing/2014/main" id="{0F57D1FF-E42D-3BB7-86AE-8D15D764C3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048" flipH="1">
              <a:off x="5015411" y="180948"/>
              <a:ext cx="6701926" cy="1742501"/>
            </a:xfrm>
            <a:prstGeom prst="rect">
              <a:avLst/>
            </a:prstGeom>
          </p:spPr>
        </p:pic>
      </p:grpSp>
      <p:sp>
        <p:nvSpPr>
          <p:cNvPr id="5" name="TextBox 4">
            <a:extLst>
              <a:ext uri="{FF2B5EF4-FFF2-40B4-BE49-F238E27FC236}">
                <a16:creationId xmlns:a16="http://schemas.microsoft.com/office/drawing/2014/main" id="{90C2E3F5-D410-241A-3147-98508307403C}"/>
              </a:ext>
            </a:extLst>
          </p:cNvPr>
          <p:cNvSpPr txBox="1"/>
          <p:nvPr/>
        </p:nvSpPr>
        <p:spPr>
          <a:xfrm>
            <a:off x="10879" y="223573"/>
            <a:ext cx="12003441" cy="646331"/>
          </a:xfrm>
          <a:prstGeom prst="rect">
            <a:avLst/>
          </a:prstGeom>
          <a:noFill/>
        </p:spPr>
        <p:txBody>
          <a:bodyPr wrap="square" rtlCol="0">
            <a:spAutoFit/>
          </a:bodyPr>
          <a:lstStyle/>
          <a:p>
            <a:r>
              <a:rPr lang="en-US" sz="3600" b="1" dirty="0"/>
              <a:t>2. Chia </a:t>
            </a:r>
            <a:r>
              <a:rPr lang="en-US" sz="3600" b="1" dirty="0" err="1"/>
              <a:t>sẻ</a:t>
            </a:r>
            <a:r>
              <a:rPr lang="en-US" sz="3600" b="1" dirty="0"/>
              <a:t> </a:t>
            </a:r>
            <a:r>
              <a:rPr lang="en-US" sz="3600" b="1" dirty="0" err="1"/>
              <a:t>về</a:t>
            </a:r>
            <a:r>
              <a:rPr lang="en-US" sz="3600" b="1" dirty="0"/>
              <a:t> ý </a:t>
            </a:r>
            <a:r>
              <a:rPr lang="en-US" sz="3600" b="1" dirty="0" err="1"/>
              <a:t>nghĩa</a:t>
            </a:r>
            <a:r>
              <a:rPr lang="en-US" sz="3600" b="1" dirty="0"/>
              <a:t> </a:t>
            </a:r>
            <a:r>
              <a:rPr lang="en-US" sz="3600" b="1" dirty="0" err="1"/>
              <a:t>của</a:t>
            </a:r>
            <a:r>
              <a:rPr lang="en-US" sz="3600" b="1" dirty="0"/>
              <a:t> </a:t>
            </a:r>
            <a:r>
              <a:rPr lang="en-US" sz="3600" b="1" dirty="0" err="1"/>
              <a:t>hoạt</a:t>
            </a:r>
            <a:r>
              <a:rPr lang="en-US" sz="3600" b="1" dirty="0"/>
              <a:t> </a:t>
            </a:r>
            <a:r>
              <a:rPr lang="en-US" sz="3600" b="1" dirty="0" err="1"/>
              <a:t>động</a:t>
            </a:r>
            <a:r>
              <a:rPr lang="en-US" sz="3600" b="1" dirty="0"/>
              <a:t> </a:t>
            </a:r>
            <a:r>
              <a:rPr lang="en-US" sz="3600" b="1" dirty="0" err="1"/>
              <a:t>tình</a:t>
            </a:r>
            <a:r>
              <a:rPr lang="en-US" sz="3600" b="1" dirty="0"/>
              <a:t> </a:t>
            </a:r>
            <a:r>
              <a:rPr lang="en-US" sz="3600" b="1" dirty="0" err="1"/>
              <a:t>nguyện</a:t>
            </a:r>
            <a:r>
              <a:rPr lang="en-US" sz="3600" b="1" dirty="0"/>
              <a:t>, </a:t>
            </a:r>
            <a:r>
              <a:rPr lang="en-US" sz="3600" b="1" dirty="0" err="1"/>
              <a:t>nhân</a:t>
            </a:r>
            <a:r>
              <a:rPr lang="en-US" sz="3600" b="1" dirty="0"/>
              <a:t> </a:t>
            </a:r>
            <a:r>
              <a:rPr lang="en-US" sz="3600" b="1" dirty="0" err="1"/>
              <a:t>đạo</a:t>
            </a:r>
            <a:r>
              <a:rPr lang="en-US" sz="3600" b="1" dirty="0"/>
              <a:t>.</a:t>
            </a:r>
          </a:p>
        </p:txBody>
      </p:sp>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391" y="4892163"/>
            <a:ext cx="2541991" cy="2541991"/>
          </a:xfrm>
          <a:prstGeom prst="rect">
            <a:avLst/>
          </a:prstGeom>
        </p:spPr>
      </p:pic>
      <p:pic>
        <p:nvPicPr>
          <p:cNvPr id="7" name="Picture 6" descr="A group of kids sitting at desks&#10;&#10;Description automatically generated with low confidence">
            <a:extLst>
              <a:ext uri="{FF2B5EF4-FFF2-40B4-BE49-F238E27FC236}">
                <a16:creationId xmlns:a16="http://schemas.microsoft.com/office/drawing/2014/main" id="{0D363DE3-FFE1-9EED-D425-A7240D6F61B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091" b="93819" l="54711" r="99786">
                        <a14:foregroundMark x1="64989" y1="7726" x2="65525" y2="14349"/>
                        <a14:foregroundMark x1="85760" y1="6843" x2="86617" y2="12583"/>
                        <a14:foregroundMark x1="94861" y1="29581" x2="92934" y2="29581"/>
                        <a14:foregroundMark x1="64026" y1="3532" x2="64775" y2="10596"/>
                        <a14:foregroundMark x1="85011" y1="58057" x2="96788" y2="64680"/>
                        <a14:foregroundMark x1="84047" y1="58499" x2="97966" y2="59161"/>
                        <a14:foregroundMark x1="91756" y1="55850" x2="94540" y2="58940"/>
                        <a14:foregroundMark x1="98822" y1="59382" x2="99786" y2="59382"/>
                        <a14:foregroundMark x1="79443" y1="58499" x2="83405" y2="59161"/>
                        <a14:foregroundMark x1="79015" y1="91170" x2="79015" y2="91391"/>
                        <a14:foregroundMark x1="97216" y1="93377" x2="97216" y2="92715"/>
                        <a14:foregroundMark x1="54711" y1="59823" x2="55139" y2="65563"/>
                        <a14:foregroundMark x1="60278" y1="57174" x2="65203" y2="58057"/>
                        <a14:foregroundMark x1="55889" y1="93157" x2="55782" y2="93157"/>
                        <a14:foregroundMark x1="74090" y1="93819" x2="73983" y2="92936"/>
                      </a14:backgroundRemoval>
                    </a14:imgEffect>
                  </a14:imgLayer>
                </a14:imgProps>
              </a:ext>
              <a:ext uri="{28A0092B-C50C-407E-A947-70E740481C1C}">
                <a14:useLocalDpi xmlns:a14="http://schemas.microsoft.com/office/drawing/2010/main" val="0"/>
              </a:ext>
            </a:extLst>
          </a:blip>
          <a:srcRect l="51065"/>
          <a:stretch/>
        </p:blipFill>
        <p:spPr>
          <a:xfrm>
            <a:off x="275976" y="1530194"/>
            <a:ext cx="3715250" cy="3682320"/>
          </a:xfrm>
          <a:prstGeom prst="rect">
            <a:avLst/>
          </a:prstGeom>
        </p:spPr>
      </p:pic>
      <p:grpSp>
        <p:nvGrpSpPr>
          <p:cNvPr id="15" name="Group 14">
            <a:extLst>
              <a:ext uri="{FF2B5EF4-FFF2-40B4-BE49-F238E27FC236}">
                <a16:creationId xmlns:a16="http://schemas.microsoft.com/office/drawing/2014/main" id="{E118CABC-CC5E-1636-D82D-B35FECA4428F}"/>
              </a:ext>
            </a:extLst>
          </p:cNvPr>
          <p:cNvGrpSpPr/>
          <p:nvPr/>
        </p:nvGrpSpPr>
        <p:grpSpPr>
          <a:xfrm>
            <a:off x="173171" y="4110036"/>
            <a:ext cx="3920857" cy="2301938"/>
            <a:chOff x="4427621" y="2125884"/>
            <a:chExt cx="4475747" cy="2764068"/>
          </a:xfrm>
        </p:grpSpPr>
        <p:sp>
          <p:nvSpPr>
            <p:cNvPr id="12" name="Cloud 11">
              <a:extLst>
                <a:ext uri="{FF2B5EF4-FFF2-40B4-BE49-F238E27FC236}">
                  <a16:creationId xmlns:a16="http://schemas.microsoft.com/office/drawing/2014/main" id="{C641737E-AFA2-D3AA-AA8D-9717B1849CD1}"/>
                </a:ext>
              </a:extLst>
            </p:cNvPr>
            <p:cNvSpPr/>
            <p:nvPr/>
          </p:nvSpPr>
          <p:spPr>
            <a:xfrm>
              <a:off x="4427621" y="2125884"/>
              <a:ext cx="4475747" cy="2764068"/>
            </a:xfrm>
            <a:prstGeom prst="cloud">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accent4">
                    <a:lumMod val="20000"/>
                    <a:lumOff val="80000"/>
                  </a:schemeClr>
                </a:solidFill>
              </a:endParaRPr>
            </a:p>
          </p:txBody>
        </p:sp>
        <p:sp>
          <p:nvSpPr>
            <p:cNvPr id="17" name="Cloud 16">
              <a:extLst>
                <a:ext uri="{FF2B5EF4-FFF2-40B4-BE49-F238E27FC236}">
                  <a16:creationId xmlns:a16="http://schemas.microsoft.com/office/drawing/2014/main" id="{ACD1105D-2ADD-B9A9-230A-FBEF3C2324F6}"/>
                </a:ext>
              </a:extLst>
            </p:cNvPr>
            <p:cNvSpPr/>
            <p:nvPr/>
          </p:nvSpPr>
          <p:spPr>
            <a:xfrm>
              <a:off x="4574119" y="2277895"/>
              <a:ext cx="4329247" cy="2313291"/>
            </a:xfrm>
            <a:custGeom>
              <a:avLst/>
              <a:gdLst>
                <a:gd name="connsiteX0" fmla="*/ 390834 w 4329247"/>
                <a:gd name="connsiteY0" fmla="*/ 769490 h 2313291"/>
                <a:gd name="connsiteX1" fmla="*/ 563503 w 4329247"/>
                <a:gd name="connsiteY1" fmla="*/ 369858 h 2313291"/>
                <a:gd name="connsiteX2" fmla="*/ 1403497 w 4329247"/>
                <a:gd name="connsiteY2" fmla="*/ 278558 h 2313291"/>
                <a:gd name="connsiteX3" fmla="*/ 2250406 w 4329247"/>
                <a:gd name="connsiteY3" fmla="*/ 183778 h 2313291"/>
                <a:gd name="connsiteX4" fmla="*/ 2580411 w 4329247"/>
                <a:gd name="connsiteY4" fmla="*/ 10709 h 2313291"/>
                <a:gd name="connsiteX5" fmla="*/ 2989685 w 4329247"/>
                <a:gd name="connsiteY5" fmla="*/ 132853 h 2313291"/>
                <a:gd name="connsiteX6" fmla="*/ 3553890 w 4329247"/>
                <a:gd name="connsiteY6" fmla="*/ 36948 h 2313291"/>
                <a:gd name="connsiteX7" fmla="*/ 3840002 w 4329247"/>
                <a:gd name="connsiteY7" fmla="*/ 298585 h 2313291"/>
                <a:gd name="connsiteX8" fmla="*/ 4207186 w 4329247"/>
                <a:gd name="connsiteY8" fmla="*/ 552512 h 2313291"/>
                <a:gd name="connsiteX9" fmla="*/ 4190751 w 4329247"/>
                <a:gd name="connsiteY9" fmla="*/ 827858 h 2313291"/>
                <a:gd name="connsiteX10" fmla="*/ 4310807 w 4329247"/>
                <a:gd name="connsiteY10" fmla="*/ 1248855 h 2313291"/>
                <a:gd name="connsiteX11" fmla="*/ 3748406 w 4329247"/>
                <a:gd name="connsiteY11" fmla="*/ 1617375 h 2313291"/>
                <a:gd name="connsiteX12" fmla="*/ 3547076 w 4329247"/>
                <a:gd name="connsiteY12" fmla="*/ 1933150 h 2313291"/>
                <a:gd name="connsiteX13" fmla="*/ 2861612 w 4329247"/>
                <a:gd name="connsiteY13" fmla="*/ 1971384 h 2313291"/>
                <a:gd name="connsiteX14" fmla="*/ 2371765 w 4329247"/>
                <a:gd name="connsiteY14" fmla="*/ 2308257 h 2313291"/>
                <a:gd name="connsiteX15" fmla="*/ 1651527 w 4329247"/>
                <a:gd name="connsiteY15" fmla="*/ 2102631 h 2313291"/>
                <a:gd name="connsiteX16" fmla="*/ 581642 w 4329247"/>
                <a:gd name="connsiteY16" fmla="*/ 1899468 h 2313291"/>
                <a:gd name="connsiteX17" fmla="*/ 111237 w 4329247"/>
                <a:gd name="connsiteY17" fmla="*/ 1673387 h 2313291"/>
                <a:gd name="connsiteX18" fmla="*/ 211752 w 4329247"/>
                <a:gd name="connsiteY18" fmla="*/ 1368215 h 2313291"/>
                <a:gd name="connsiteX19" fmla="*/ -502 w 4329247"/>
                <a:gd name="connsiteY19" fmla="*/ 1055117 h 2313291"/>
                <a:gd name="connsiteX20" fmla="*/ 387126 w 4329247"/>
                <a:gd name="connsiteY20" fmla="*/ 776826 h 2313291"/>
                <a:gd name="connsiteX21" fmla="*/ 390834 w 4329247"/>
                <a:gd name="connsiteY21" fmla="*/ 769490 h 2313291"/>
                <a:gd name="connsiteX0" fmla="*/ 470304 w 4329247"/>
                <a:gd name="connsiteY0" fmla="*/ 1401736 h 2313291"/>
                <a:gd name="connsiteX1" fmla="*/ 216462 w 4329247"/>
                <a:gd name="connsiteY1" fmla="*/ 1359058 h 2313291"/>
                <a:gd name="connsiteX2" fmla="*/ 694282 w 4329247"/>
                <a:gd name="connsiteY2" fmla="*/ 1868785 h 2313291"/>
                <a:gd name="connsiteX3" fmla="*/ 583245 w 4329247"/>
                <a:gd name="connsiteY3" fmla="*/ 1889187 h 2313291"/>
                <a:gd name="connsiteX4" fmla="*/ 1651327 w 4329247"/>
                <a:gd name="connsiteY4" fmla="*/ 2093207 h 2313291"/>
                <a:gd name="connsiteX5" fmla="*/ 1584384 w 4329247"/>
                <a:gd name="connsiteY5" fmla="*/ 2000032 h 2313291"/>
                <a:gd name="connsiteX6" fmla="*/ 2888870 w 4329247"/>
                <a:gd name="connsiteY6" fmla="*/ 1860860 h 2313291"/>
                <a:gd name="connsiteX7" fmla="*/ 2862113 w 4329247"/>
                <a:gd name="connsiteY7" fmla="*/ 1963084 h 2313291"/>
                <a:gd name="connsiteX8" fmla="*/ 3420205 w 4329247"/>
                <a:gd name="connsiteY8" fmla="*/ 1229150 h 2313291"/>
                <a:gd name="connsiteX9" fmla="*/ 3746001 w 4329247"/>
                <a:gd name="connsiteY9" fmla="*/ 1611271 h 2313291"/>
                <a:gd name="connsiteX10" fmla="*/ 4188746 w 4329247"/>
                <a:gd name="connsiteY10" fmla="*/ 822182 h 2313291"/>
                <a:gd name="connsiteX11" fmla="*/ 4043636 w 4329247"/>
                <a:gd name="connsiteY11" fmla="*/ 965477 h 2313291"/>
                <a:gd name="connsiteX12" fmla="*/ 3840603 w 4329247"/>
                <a:gd name="connsiteY12" fmla="*/ 290553 h 2313291"/>
                <a:gd name="connsiteX13" fmla="*/ 3848219 w 4329247"/>
                <a:gd name="connsiteY13" fmla="*/ 358238 h 2313291"/>
                <a:gd name="connsiteX14" fmla="*/ 2914024 w 4329247"/>
                <a:gd name="connsiteY14" fmla="*/ 211623 h 2313291"/>
                <a:gd name="connsiteX15" fmla="*/ 2988382 w 4329247"/>
                <a:gd name="connsiteY15" fmla="*/ 125303 h 2313291"/>
                <a:gd name="connsiteX16" fmla="*/ 2218839 w 4329247"/>
                <a:gd name="connsiteY16" fmla="*/ 252748 h 2313291"/>
                <a:gd name="connsiteX17" fmla="*/ 2254816 w 4329247"/>
                <a:gd name="connsiteY17" fmla="*/ 178316 h 2313291"/>
                <a:gd name="connsiteX18" fmla="*/ 1402996 w 4329247"/>
                <a:gd name="connsiteY18" fmla="*/ 278023 h 2313291"/>
                <a:gd name="connsiteX19" fmla="*/ 1533274 w 4329247"/>
                <a:gd name="connsiteY19" fmla="*/ 350206 h 2313291"/>
                <a:gd name="connsiteX20" fmla="*/ 413583 w 4329247"/>
                <a:gd name="connsiteY20" fmla="*/ 845475 h 2313291"/>
                <a:gd name="connsiteX21" fmla="*/ 390834 w 4329247"/>
                <a:gd name="connsiteY21" fmla="*/ 769490 h 231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9247" h="2313291" fill="none" extrusionOk="0">
                  <a:moveTo>
                    <a:pt x="390834" y="769490"/>
                  </a:moveTo>
                  <a:cubicBezTo>
                    <a:pt x="382564" y="608329"/>
                    <a:pt x="401192" y="472580"/>
                    <a:pt x="563503" y="369858"/>
                  </a:cubicBezTo>
                  <a:cubicBezTo>
                    <a:pt x="779733" y="194706"/>
                    <a:pt x="1113753" y="162041"/>
                    <a:pt x="1403497" y="278558"/>
                  </a:cubicBezTo>
                  <a:cubicBezTo>
                    <a:pt x="1604905" y="45938"/>
                    <a:pt x="1992866" y="23147"/>
                    <a:pt x="2250406" y="183778"/>
                  </a:cubicBezTo>
                  <a:cubicBezTo>
                    <a:pt x="2317305" y="77785"/>
                    <a:pt x="2439246" y="10273"/>
                    <a:pt x="2580411" y="10709"/>
                  </a:cubicBezTo>
                  <a:cubicBezTo>
                    <a:pt x="2733547" y="-5316"/>
                    <a:pt x="2876492" y="39452"/>
                    <a:pt x="2989685" y="132853"/>
                  </a:cubicBezTo>
                  <a:cubicBezTo>
                    <a:pt x="3098264" y="-4844"/>
                    <a:pt x="3361690" y="-30492"/>
                    <a:pt x="3553890" y="36948"/>
                  </a:cubicBezTo>
                  <a:cubicBezTo>
                    <a:pt x="3719590" y="76567"/>
                    <a:pt x="3811345" y="184310"/>
                    <a:pt x="3840002" y="298585"/>
                  </a:cubicBezTo>
                  <a:cubicBezTo>
                    <a:pt x="4011124" y="315048"/>
                    <a:pt x="4150989" y="416084"/>
                    <a:pt x="4207186" y="552512"/>
                  </a:cubicBezTo>
                  <a:cubicBezTo>
                    <a:pt x="4237848" y="632147"/>
                    <a:pt x="4248537" y="751360"/>
                    <a:pt x="4190751" y="827858"/>
                  </a:cubicBezTo>
                  <a:cubicBezTo>
                    <a:pt x="4323054" y="946020"/>
                    <a:pt x="4368821" y="1125194"/>
                    <a:pt x="4310807" y="1248855"/>
                  </a:cubicBezTo>
                  <a:cubicBezTo>
                    <a:pt x="4237642" y="1434001"/>
                    <a:pt x="4017358" y="1641095"/>
                    <a:pt x="3748406" y="1617375"/>
                  </a:cubicBezTo>
                  <a:cubicBezTo>
                    <a:pt x="3743128" y="1734044"/>
                    <a:pt x="3663881" y="1853895"/>
                    <a:pt x="3547076" y="1933150"/>
                  </a:cubicBezTo>
                  <a:cubicBezTo>
                    <a:pt x="3356001" y="2039837"/>
                    <a:pt x="3064215" y="2077577"/>
                    <a:pt x="2861612" y="1971384"/>
                  </a:cubicBezTo>
                  <a:cubicBezTo>
                    <a:pt x="2779468" y="2144982"/>
                    <a:pt x="2632666" y="2274922"/>
                    <a:pt x="2371765" y="2308257"/>
                  </a:cubicBezTo>
                  <a:cubicBezTo>
                    <a:pt x="2127845" y="2349815"/>
                    <a:pt x="1830074" y="2255121"/>
                    <a:pt x="1651527" y="2102631"/>
                  </a:cubicBezTo>
                  <a:cubicBezTo>
                    <a:pt x="1263032" y="2321114"/>
                    <a:pt x="786049" y="2122390"/>
                    <a:pt x="581642" y="1899468"/>
                  </a:cubicBezTo>
                  <a:cubicBezTo>
                    <a:pt x="375614" y="1902780"/>
                    <a:pt x="164983" y="1810375"/>
                    <a:pt x="111237" y="1673387"/>
                  </a:cubicBezTo>
                  <a:cubicBezTo>
                    <a:pt x="61084" y="1564262"/>
                    <a:pt x="117740" y="1462590"/>
                    <a:pt x="211752" y="1368215"/>
                  </a:cubicBezTo>
                  <a:cubicBezTo>
                    <a:pt x="72117" y="1296905"/>
                    <a:pt x="-35195" y="1197498"/>
                    <a:pt x="-502" y="1055117"/>
                  </a:cubicBezTo>
                  <a:cubicBezTo>
                    <a:pt x="19502" y="929296"/>
                    <a:pt x="189938" y="797903"/>
                    <a:pt x="387126" y="776826"/>
                  </a:cubicBezTo>
                  <a:cubicBezTo>
                    <a:pt x="388188" y="774815"/>
                    <a:pt x="389667" y="771843"/>
                    <a:pt x="390834" y="769490"/>
                  </a:cubicBezTo>
                  <a:close/>
                </a:path>
                <a:path w="4329247" h="2313291" fill="none" extrusionOk="0">
                  <a:moveTo>
                    <a:pt x="470304" y="1401736"/>
                  </a:moveTo>
                  <a:cubicBezTo>
                    <a:pt x="386054" y="1402920"/>
                    <a:pt x="292711" y="1398947"/>
                    <a:pt x="216462" y="1359058"/>
                  </a:cubicBezTo>
                  <a:moveTo>
                    <a:pt x="694282" y="1868785"/>
                  </a:moveTo>
                  <a:cubicBezTo>
                    <a:pt x="660284" y="1871741"/>
                    <a:pt x="628333" y="1885789"/>
                    <a:pt x="583245" y="1889187"/>
                  </a:cubicBezTo>
                  <a:moveTo>
                    <a:pt x="1651327" y="2093207"/>
                  </a:moveTo>
                  <a:cubicBezTo>
                    <a:pt x="1618222" y="2062158"/>
                    <a:pt x="1603249" y="2034091"/>
                    <a:pt x="1584384" y="2000032"/>
                  </a:cubicBezTo>
                  <a:moveTo>
                    <a:pt x="2888870" y="1860860"/>
                  </a:moveTo>
                  <a:cubicBezTo>
                    <a:pt x="2885866" y="1894024"/>
                    <a:pt x="2875195" y="1925670"/>
                    <a:pt x="2862113" y="1963084"/>
                  </a:cubicBezTo>
                  <a:moveTo>
                    <a:pt x="3420205" y="1229150"/>
                  </a:moveTo>
                  <a:cubicBezTo>
                    <a:pt x="3610655" y="1307004"/>
                    <a:pt x="3734735" y="1461214"/>
                    <a:pt x="3746001" y="1611271"/>
                  </a:cubicBezTo>
                  <a:moveTo>
                    <a:pt x="4188746" y="822182"/>
                  </a:moveTo>
                  <a:cubicBezTo>
                    <a:pt x="4154247" y="871119"/>
                    <a:pt x="4095540" y="919937"/>
                    <a:pt x="4043636" y="965477"/>
                  </a:cubicBezTo>
                  <a:moveTo>
                    <a:pt x="3840603" y="290553"/>
                  </a:moveTo>
                  <a:cubicBezTo>
                    <a:pt x="3843919" y="313017"/>
                    <a:pt x="3847183" y="335185"/>
                    <a:pt x="3848219" y="358238"/>
                  </a:cubicBezTo>
                  <a:moveTo>
                    <a:pt x="2914024" y="211623"/>
                  </a:moveTo>
                  <a:cubicBezTo>
                    <a:pt x="2927142" y="181803"/>
                    <a:pt x="2956271" y="157601"/>
                    <a:pt x="2988382" y="125303"/>
                  </a:cubicBezTo>
                  <a:moveTo>
                    <a:pt x="2218839" y="252748"/>
                  </a:moveTo>
                  <a:cubicBezTo>
                    <a:pt x="2223214" y="223760"/>
                    <a:pt x="2240804" y="197647"/>
                    <a:pt x="2254816" y="178316"/>
                  </a:cubicBezTo>
                  <a:moveTo>
                    <a:pt x="1402996" y="278023"/>
                  </a:moveTo>
                  <a:cubicBezTo>
                    <a:pt x="1450196" y="294815"/>
                    <a:pt x="1496449" y="314839"/>
                    <a:pt x="1533274" y="350206"/>
                  </a:cubicBezTo>
                  <a:moveTo>
                    <a:pt x="413583" y="845475"/>
                  </a:moveTo>
                  <a:cubicBezTo>
                    <a:pt x="403344" y="820054"/>
                    <a:pt x="396964" y="794294"/>
                    <a:pt x="390834" y="769490"/>
                  </a:cubicBezTo>
                </a:path>
                <a:path w="4329247" h="2313291" stroke="0" extrusionOk="0">
                  <a:moveTo>
                    <a:pt x="390834" y="769490"/>
                  </a:moveTo>
                  <a:cubicBezTo>
                    <a:pt x="375727" y="611013"/>
                    <a:pt x="433432" y="451309"/>
                    <a:pt x="563503" y="369858"/>
                  </a:cubicBezTo>
                  <a:cubicBezTo>
                    <a:pt x="759059" y="210852"/>
                    <a:pt x="1150052" y="199400"/>
                    <a:pt x="1403497" y="278558"/>
                  </a:cubicBezTo>
                  <a:cubicBezTo>
                    <a:pt x="1625490" y="18580"/>
                    <a:pt x="2012993" y="19602"/>
                    <a:pt x="2250406" y="183778"/>
                  </a:cubicBezTo>
                  <a:cubicBezTo>
                    <a:pt x="2332653" y="79148"/>
                    <a:pt x="2424579" y="19997"/>
                    <a:pt x="2580411" y="10709"/>
                  </a:cubicBezTo>
                  <a:cubicBezTo>
                    <a:pt x="2751587" y="-25790"/>
                    <a:pt x="2878661" y="26613"/>
                    <a:pt x="2989685" y="132853"/>
                  </a:cubicBezTo>
                  <a:cubicBezTo>
                    <a:pt x="3114383" y="26227"/>
                    <a:pt x="3324831" y="-45225"/>
                    <a:pt x="3553890" y="36948"/>
                  </a:cubicBezTo>
                  <a:cubicBezTo>
                    <a:pt x="3705207" y="84206"/>
                    <a:pt x="3819155" y="199140"/>
                    <a:pt x="3840002" y="298585"/>
                  </a:cubicBezTo>
                  <a:cubicBezTo>
                    <a:pt x="4029857" y="320842"/>
                    <a:pt x="4137203" y="433186"/>
                    <a:pt x="4207186" y="552512"/>
                  </a:cubicBezTo>
                  <a:cubicBezTo>
                    <a:pt x="4257642" y="649214"/>
                    <a:pt x="4244598" y="739372"/>
                    <a:pt x="4190751" y="827858"/>
                  </a:cubicBezTo>
                  <a:cubicBezTo>
                    <a:pt x="4323675" y="947035"/>
                    <a:pt x="4362634" y="1098425"/>
                    <a:pt x="4310807" y="1248855"/>
                  </a:cubicBezTo>
                  <a:cubicBezTo>
                    <a:pt x="4201262" y="1417040"/>
                    <a:pt x="4039081" y="1622119"/>
                    <a:pt x="3748406" y="1617375"/>
                  </a:cubicBezTo>
                  <a:cubicBezTo>
                    <a:pt x="3752393" y="1721048"/>
                    <a:pt x="3682408" y="1847933"/>
                    <a:pt x="3547076" y="1933150"/>
                  </a:cubicBezTo>
                  <a:cubicBezTo>
                    <a:pt x="3353782" y="2044523"/>
                    <a:pt x="3041562" y="2049079"/>
                    <a:pt x="2861612" y="1971384"/>
                  </a:cubicBezTo>
                  <a:cubicBezTo>
                    <a:pt x="2804249" y="2137383"/>
                    <a:pt x="2630726" y="2287887"/>
                    <a:pt x="2371765" y="2308257"/>
                  </a:cubicBezTo>
                  <a:cubicBezTo>
                    <a:pt x="2130398" y="2371390"/>
                    <a:pt x="1811903" y="2283759"/>
                    <a:pt x="1651527" y="2102631"/>
                  </a:cubicBezTo>
                  <a:cubicBezTo>
                    <a:pt x="1291516" y="2270567"/>
                    <a:pt x="773138" y="2190451"/>
                    <a:pt x="581642" y="1899468"/>
                  </a:cubicBezTo>
                  <a:cubicBezTo>
                    <a:pt x="374112" y="1903576"/>
                    <a:pt x="198196" y="1810322"/>
                    <a:pt x="111237" y="1673387"/>
                  </a:cubicBezTo>
                  <a:cubicBezTo>
                    <a:pt x="63272" y="1555244"/>
                    <a:pt x="90349" y="1445829"/>
                    <a:pt x="211752" y="1368215"/>
                  </a:cubicBezTo>
                  <a:cubicBezTo>
                    <a:pt x="50715" y="1287196"/>
                    <a:pt x="-23798" y="1163546"/>
                    <a:pt x="-502" y="1055117"/>
                  </a:cubicBezTo>
                  <a:cubicBezTo>
                    <a:pt x="26437" y="909871"/>
                    <a:pt x="192110" y="787590"/>
                    <a:pt x="387126" y="776826"/>
                  </a:cubicBezTo>
                  <a:cubicBezTo>
                    <a:pt x="388428" y="774362"/>
                    <a:pt x="389090" y="771892"/>
                    <a:pt x="390834" y="769490"/>
                  </a:cubicBezTo>
                  <a:close/>
                </a:path>
                <a:path w="4329247" h="2313291" fill="none" stroke="0" extrusionOk="0">
                  <a:moveTo>
                    <a:pt x="470304" y="1401736"/>
                  </a:moveTo>
                  <a:cubicBezTo>
                    <a:pt x="366824" y="1400101"/>
                    <a:pt x="294526" y="1407339"/>
                    <a:pt x="216462" y="1359058"/>
                  </a:cubicBezTo>
                  <a:moveTo>
                    <a:pt x="694282" y="1868785"/>
                  </a:moveTo>
                  <a:cubicBezTo>
                    <a:pt x="658096" y="1879235"/>
                    <a:pt x="622402" y="1888143"/>
                    <a:pt x="583245" y="1889187"/>
                  </a:cubicBezTo>
                  <a:moveTo>
                    <a:pt x="1651327" y="2093207"/>
                  </a:moveTo>
                  <a:cubicBezTo>
                    <a:pt x="1624714" y="2065079"/>
                    <a:pt x="1598494" y="2034446"/>
                    <a:pt x="1584384" y="2000032"/>
                  </a:cubicBezTo>
                  <a:moveTo>
                    <a:pt x="2888870" y="1860860"/>
                  </a:moveTo>
                  <a:cubicBezTo>
                    <a:pt x="2887582" y="1901835"/>
                    <a:pt x="2878493" y="1926832"/>
                    <a:pt x="2862113" y="1963084"/>
                  </a:cubicBezTo>
                  <a:moveTo>
                    <a:pt x="3420205" y="1229150"/>
                  </a:moveTo>
                  <a:cubicBezTo>
                    <a:pt x="3615528" y="1323898"/>
                    <a:pt x="3737091" y="1458866"/>
                    <a:pt x="3746001" y="1611271"/>
                  </a:cubicBezTo>
                  <a:moveTo>
                    <a:pt x="4188746" y="822182"/>
                  </a:moveTo>
                  <a:cubicBezTo>
                    <a:pt x="4150255" y="878441"/>
                    <a:pt x="4107873" y="925022"/>
                    <a:pt x="4043636" y="965477"/>
                  </a:cubicBezTo>
                  <a:moveTo>
                    <a:pt x="3840603" y="290553"/>
                  </a:moveTo>
                  <a:cubicBezTo>
                    <a:pt x="3847007" y="313174"/>
                    <a:pt x="3844603" y="335841"/>
                    <a:pt x="3848219" y="358238"/>
                  </a:cubicBezTo>
                  <a:moveTo>
                    <a:pt x="2914024" y="211623"/>
                  </a:moveTo>
                  <a:cubicBezTo>
                    <a:pt x="2932169" y="186089"/>
                    <a:pt x="2956748" y="146467"/>
                    <a:pt x="2988382" y="125303"/>
                  </a:cubicBezTo>
                  <a:moveTo>
                    <a:pt x="2218839" y="252748"/>
                  </a:moveTo>
                  <a:cubicBezTo>
                    <a:pt x="2224696" y="223386"/>
                    <a:pt x="2236220" y="200229"/>
                    <a:pt x="2254816" y="178316"/>
                  </a:cubicBezTo>
                  <a:moveTo>
                    <a:pt x="1402996" y="278023"/>
                  </a:moveTo>
                  <a:cubicBezTo>
                    <a:pt x="1450440" y="300463"/>
                    <a:pt x="1493784" y="324084"/>
                    <a:pt x="1533274" y="350206"/>
                  </a:cubicBezTo>
                  <a:moveTo>
                    <a:pt x="413583" y="845475"/>
                  </a:moveTo>
                  <a:cubicBezTo>
                    <a:pt x="402410" y="822534"/>
                    <a:pt x="392749" y="793995"/>
                    <a:pt x="390834" y="769490"/>
                  </a:cubicBezTo>
                </a:path>
              </a:pathLst>
            </a:custGeom>
            <a:solidFill>
              <a:schemeClr val="accent4">
                <a:lumMod val="20000"/>
                <a:lumOff val="80000"/>
              </a:schemeClr>
            </a:solidFill>
            <a:ln>
              <a:solidFill>
                <a:schemeClr val="accent4">
                  <a:lumMod val="50000"/>
                </a:schemeClr>
              </a:solidFill>
              <a:extLst>
                <a:ext uri="{C807C97D-BFC1-408E-A445-0C87EB9F89A2}">
                  <ask:lineSketchStyleProps xmlns:ask="http://schemas.microsoft.com/office/drawing/2018/sketchyshapes" sd="670024996">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accent4">
                    <a:lumMod val="20000"/>
                    <a:lumOff val="80000"/>
                  </a:schemeClr>
                </a:solidFill>
              </a:endParaRPr>
            </a:p>
          </p:txBody>
        </p:sp>
      </p:grpSp>
      <p:sp>
        <p:nvSpPr>
          <p:cNvPr id="14" name="TextBox 13">
            <a:extLst>
              <a:ext uri="{FF2B5EF4-FFF2-40B4-BE49-F238E27FC236}">
                <a16:creationId xmlns:a16="http://schemas.microsoft.com/office/drawing/2014/main" id="{5516FE54-F576-5B05-4C70-B03A7B46551E}"/>
              </a:ext>
            </a:extLst>
          </p:cNvPr>
          <p:cNvSpPr txBox="1"/>
          <p:nvPr/>
        </p:nvSpPr>
        <p:spPr>
          <a:xfrm>
            <a:off x="739208" y="4588537"/>
            <a:ext cx="2788786" cy="1200329"/>
          </a:xfrm>
          <a:prstGeom prst="rect">
            <a:avLst/>
          </a:prstGeom>
          <a:noFill/>
        </p:spPr>
        <p:txBody>
          <a:bodyPr wrap="square" rtlCol="0">
            <a:spAutoFit/>
          </a:bodyPr>
          <a:lstStyle/>
          <a:p>
            <a:pPr algn="ctr"/>
            <a:r>
              <a:rPr lang="en-US" sz="36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THẢO</a:t>
            </a: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36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LUẬN</a:t>
            </a: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 </a:t>
            </a:r>
          </a:p>
          <a:p>
            <a:pPr algn="ct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NHÓM ĐÔI</a:t>
            </a:r>
          </a:p>
        </p:txBody>
      </p:sp>
      <p:sp>
        <p:nvSpPr>
          <p:cNvPr id="19" name="Rectangle: Rounded Corners 18">
            <a:extLst>
              <a:ext uri="{FF2B5EF4-FFF2-40B4-BE49-F238E27FC236}">
                <a16:creationId xmlns:a16="http://schemas.microsoft.com/office/drawing/2014/main" id="{C84CAE45-455F-33EE-8B3C-69B538D4BEAD}"/>
              </a:ext>
            </a:extLst>
          </p:cNvPr>
          <p:cNvSpPr/>
          <p:nvPr/>
        </p:nvSpPr>
        <p:spPr>
          <a:xfrm>
            <a:off x="4490068" y="1970400"/>
            <a:ext cx="6457332" cy="1620290"/>
          </a:xfrm>
          <a:custGeom>
            <a:avLst/>
            <a:gdLst>
              <a:gd name="connsiteX0" fmla="*/ 0 w 6457332"/>
              <a:gd name="connsiteY0" fmla="*/ 270054 h 1620290"/>
              <a:gd name="connsiteX1" fmla="*/ 270054 w 6457332"/>
              <a:gd name="connsiteY1" fmla="*/ 0 h 1620290"/>
              <a:gd name="connsiteX2" fmla="*/ 6187278 w 6457332"/>
              <a:gd name="connsiteY2" fmla="*/ 0 h 1620290"/>
              <a:gd name="connsiteX3" fmla="*/ 6457332 w 6457332"/>
              <a:gd name="connsiteY3" fmla="*/ 270054 h 1620290"/>
              <a:gd name="connsiteX4" fmla="*/ 6457332 w 6457332"/>
              <a:gd name="connsiteY4" fmla="*/ 1350236 h 1620290"/>
              <a:gd name="connsiteX5" fmla="*/ 6187278 w 6457332"/>
              <a:gd name="connsiteY5" fmla="*/ 1620290 h 1620290"/>
              <a:gd name="connsiteX6" fmla="*/ 270054 w 6457332"/>
              <a:gd name="connsiteY6" fmla="*/ 1620290 h 1620290"/>
              <a:gd name="connsiteX7" fmla="*/ 0 w 6457332"/>
              <a:gd name="connsiteY7" fmla="*/ 1350236 h 1620290"/>
              <a:gd name="connsiteX8" fmla="*/ 0 w 6457332"/>
              <a:gd name="connsiteY8" fmla="*/ 270054 h 162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7332" h="1620290" fill="none" extrusionOk="0">
                <a:moveTo>
                  <a:pt x="0" y="270054"/>
                </a:moveTo>
                <a:cubicBezTo>
                  <a:pt x="-16149" y="121218"/>
                  <a:pt x="127017" y="-7132"/>
                  <a:pt x="270054" y="0"/>
                </a:cubicBezTo>
                <a:cubicBezTo>
                  <a:pt x="2355661" y="111930"/>
                  <a:pt x="5397938" y="-66876"/>
                  <a:pt x="6187278" y="0"/>
                </a:cubicBezTo>
                <a:cubicBezTo>
                  <a:pt x="6323447" y="12787"/>
                  <a:pt x="6451359" y="112039"/>
                  <a:pt x="6457332" y="270054"/>
                </a:cubicBezTo>
                <a:cubicBezTo>
                  <a:pt x="6456114" y="719892"/>
                  <a:pt x="6540371" y="1202642"/>
                  <a:pt x="6457332" y="1350236"/>
                </a:cubicBezTo>
                <a:cubicBezTo>
                  <a:pt x="6468035" y="1476293"/>
                  <a:pt x="6349272" y="1643084"/>
                  <a:pt x="6187278" y="1620290"/>
                </a:cubicBezTo>
                <a:cubicBezTo>
                  <a:pt x="5520893" y="1486098"/>
                  <a:pt x="2504175" y="1464946"/>
                  <a:pt x="270054" y="1620290"/>
                </a:cubicBezTo>
                <a:cubicBezTo>
                  <a:pt x="117087" y="1604397"/>
                  <a:pt x="5402" y="1503046"/>
                  <a:pt x="0" y="1350236"/>
                </a:cubicBezTo>
                <a:cubicBezTo>
                  <a:pt x="-63938" y="837608"/>
                  <a:pt x="-7171" y="458497"/>
                  <a:pt x="0" y="270054"/>
                </a:cubicBezTo>
                <a:close/>
              </a:path>
              <a:path w="6457332" h="1620290" stroke="0" extrusionOk="0">
                <a:moveTo>
                  <a:pt x="0" y="270054"/>
                </a:moveTo>
                <a:cubicBezTo>
                  <a:pt x="-20998" y="139987"/>
                  <a:pt x="126990" y="-18399"/>
                  <a:pt x="270054" y="0"/>
                </a:cubicBezTo>
                <a:cubicBezTo>
                  <a:pt x="1557352" y="-31899"/>
                  <a:pt x="4361896" y="-75219"/>
                  <a:pt x="6187278" y="0"/>
                </a:cubicBezTo>
                <a:cubicBezTo>
                  <a:pt x="6316661" y="-1261"/>
                  <a:pt x="6450024" y="117629"/>
                  <a:pt x="6457332" y="270054"/>
                </a:cubicBezTo>
                <a:cubicBezTo>
                  <a:pt x="6376520" y="390428"/>
                  <a:pt x="6464338" y="1129404"/>
                  <a:pt x="6457332" y="1350236"/>
                </a:cubicBezTo>
                <a:cubicBezTo>
                  <a:pt x="6452067" y="1478803"/>
                  <a:pt x="6346802" y="1647487"/>
                  <a:pt x="6187278" y="1620290"/>
                </a:cubicBezTo>
                <a:cubicBezTo>
                  <a:pt x="3562240" y="1592593"/>
                  <a:pt x="1254647" y="1652748"/>
                  <a:pt x="270054" y="1620290"/>
                </a:cubicBezTo>
                <a:cubicBezTo>
                  <a:pt x="103958" y="1610830"/>
                  <a:pt x="4851" y="1504586"/>
                  <a:pt x="0" y="1350236"/>
                </a:cubicBezTo>
                <a:cubicBezTo>
                  <a:pt x="12077" y="1180718"/>
                  <a:pt x="-35205" y="568070"/>
                  <a:pt x="0" y="270054"/>
                </a:cubicBezTo>
                <a:close/>
              </a:path>
            </a:pathLst>
          </a:custGeom>
          <a:solidFill>
            <a:schemeClr val="accent4">
              <a:lumMod val="20000"/>
              <a:lumOff val="80000"/>
              <a:alpha val="86000"/>
            </a:schemeClr>
          </a:solidFill>
          <a:ln w="57150">
            <a:solidFill>
              <a:schemeClr val="accent4">
                <a:lumMod val="50000"/>
              </a:schemeClr>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chemeClr val="tx1"/>
                </a:solidFill>
                <a:latin typeface="Calibri" panose="020F0502020204030204" pitchFamily="34" charset="0"/>
                <a:cs typeface="Calibri" panose="020F0502020204030204" pitchFamily="34" charset="0"/>
              </a:rPr>
              <a:t>Tìm</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ra</a:t>
            </a:r>
            <a:r>
              <a:rPr lang="en-US" sz="4000" dirty="0">
                <a:solidFill>
                  <a:schemeClr val="tx1"/>
                </a:solidFill>
                <a:latin typeface="Calibri" panose="020F0502020204030204" pitchFamily="34" charset="0"/>
                <a:cs typeface="Calibri" panose="020F0502020204030204" pitchFamily="34" charset="0"/>
              </a:rPr>
              <a:t> ý </a:t>
            </a:r>
            <a:r>
              <a:rPr lang="en-US" sz="4000" dirty="0" err="1">
                <a:solidFill>
                  <a:schemeClr val="tx1"/>
                </a:solidFill>
                <a:latin typeface="Calibri" panose="020F0502020204030204" pitchFamily="34" charset="0"/>
                <a:cs typeface="Calibri" panose="020F0502020204030204" pitchFamily="34" charset="0"/>
              </a:rPr>
              <a:t>nghĩa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hoạt</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động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tình</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nguyện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nhân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đạo</a:t>
            </a:r>
            <a:r>
              <a:rPr lang="en-US" sz="4000"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1530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itting at desks&#10;&#10;Description automatically generated with low confidence">
            <a:extLst>
              <a:ext uri="{FF2B5EF4-FFF2-40B4-BE49-F238E27FC236}">
                <a16:creationId xmlns:a16="http://schemas.microsoft.com/office/drawing/2014/main" id="{452C9B17-34DF-06D0-AA5E-9C8E1370F1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91" b="93819" l="54711" r="99786">
                        <a14:foregroundMark x1="64989" y1="7726" x2="65525" y2="14349"/>
                        <a14:foregroundMark x1="85760" y1="6843" x2="86617" y2="12583"/>
                        <a14:foregroundMark x1="94861" y1="29581" x2="92934" y2="29581"/>
                        <a14:foregroundMark x1="64026" y1="3532" x2="64775" y2="10596"/>
                        <a14:foregroundMark x1="85011" y1="58057" x2="96788" y2="64680"/>
                        <a14:foregroundMark x1="84047" y1="58499" x2="97966" y2="59161"/>
                        <a14:foregroundMark x1="91756" y1="55850" x2="94540" y2="58940"/>
                        <a14:foregroundMark x1="98822" y1="59382" x2="99786" y2="59382"/>
                        <a14:foregroundMark x1="79443" y1="58499" x2="83405" y2="59161"/>
                        <a14:foregroundMark x1="79015" y1="91170" x2="79015" y2="91391"/>
                        <a14:foregroundMark x1="97216" y1="93377" x2="97216" y2="92715"/>
                        <a14:foregroundMark x1="54711" y1="59823" x2="55139" y2="65563"/>
                        <a14:foregroundMark x1="60278" y1="57174" x2="65203" y2="58057"/>
                        <a14:foregroundMark x1="55889" y1="93157" x2="55782" y2="93157"/>
                        <a14:foregroundMark x1="74090" y1="93819" x2="73983" y2="92936"/>
                      </a14:backgroundRemoval>
                    </a14:imgEffect>
                  </a14:imgLayer>
                </a14:imgProps>
              </a:ext>
              <a:ext uri="{28A0092B-C50C-407E-A947-70E740481C1C}">
                <a14:useLocalDpi xmlns:a14="http://schemas.microsoft.com/office/drawing/2010/main" val="0"/>
              </a:ext>
            </a:extLst>
          </a:blip>
          <a:srcRect l="51065"/>
          <a:stretch/>
        </p:blipFill>
        <p:spPr>
          <a:xfrm>
            <a:off x="336599" y="2242881"/>
            <a:ext cx="3715250" cy="3682320"/>
          </a:xfrm>
          <a:prstGeom prst="rect">
            <a:avLst/>
          </a:prstGeom>
        </p:spPr>
      </p:pic>
      <p:grpSp>
        <p:nvGrpSpPr>
          <p:cNvPr id="3" name="Group 2">
            <a:extLst>
              <a:ext uri="{FF2B5EF4-FFF2-40B4-BE49-F238E27FC236}">
                <a16:creationId xmlns:a16="http://schemas.microsoft.com/office/drawing/2014/main" id="{B173CAFB-4563-BED3-6B00-765A2424B392}"/>
              </a:ext>
            </a:extLst>
          </p:cNvPr>
          <p:cNvGrpSpPr/>
          <p:nvPr/>
        </p:nvGrpSpPr>
        <p:grpSpPr>
          <a:xfrm>
            <a:off x="372828" y="-77892"/>
            <a:ext cx="3920857" cy="2301938"/>
            <a:chOff x="4427621" y="2125884"/>
            <a:chExt cx="4475747" cy="2764068"/>
          </a:xfrm>
        </p:grpSpPr>
        <p:sp>
          <p:nvSpPr>
            <p:cNvPr id="4" name="Cloud 3">
              <a:extLst>
                <a:ext uri="{FF2B5EF4-FFF2-40B4-BE49-F238E27FC236}">
                  <a16:creationId xmlns:a16="http://schemas.microsoft.com/office/drawing/2014/main" id="{1D52CAAB-D5C1-21EA-3442-525C51D44B31}"/>
                </a:ext>
              </a:extLst>
            </p:cNvPr>
            <p:cNvSpPr/>
            <p:nvPr/>
          </p:nvSpPr>
          <p:spPr>
            <a:xfrm>
              <a:off x="4427621" y="2125884"/>
              <a:ext cx="4475747" cy="2764068"/>
            </a:xfrm>
            <a:prstGeom prst="cloud">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accent4">
                    <a:lumMod val="20000"/>
                    <a:lumOff val="80000"/>
                  </a:schemeClr>
                </a:solidFill>
              </a:endParaRPr>
            </a:p>
          </p:txBody>
        </p:sp>
        <p:sp>
          <p:nvSpPr>
            <p:cNvPr id="5" name="Cloud 4">
              <a:extLst>
                <a:ext uri="{FF2B5EF4-FFF2-40B4-BE49-F238E27FC236}">
                  <a16:creationId xmlns:a16="http://schemas.microsoft.com/office/drawing/2014/main" id="{0D0D10DF-EFFE-3E8B-A51B-17C84490D511}"/>
                </a:ext>
              </a:extLst>
            </p:cNvPr>
            <p:cNvSpPr/>
            <p:nvPr/>
          </p:nvSpPr>
          <p:spPr>
            <a:xfrm>
              <a:off x="4574119" y="2277895"/>
              <a:ext cx="4329247" cy="2313291"/>
            </a:xfrm>
            <a:custGeom>
              <a:avLst/>
              <a:gdLst>
                <a:gd name="connsiteX0" fmla="*/ 390834 w 4329247"/>
                <a:gd name="connsiteY0" fmla="*/ 769490 h 2313291"/>
                <a:gd name="connsiteX1" fmla="*/ 563503 w 4329247"/>
                <a:gd name="connsiteY1" fmla="*/ 369858 h 2313291"/>
                <a:gd name="connsiteX2" fmla="*/ 1403497 w 4329247"/>
                <a:gd name="connsiteY2" fmla="*/ 278558 h 2313291"/>
                <a:gd name="connsiteX3" fmla="*/ 2250406 w 4329247"/>
                <a:gd name="connsiteY3" fmla="*/ 183778 h 2313291"/>
                <a:gd name="connsiteX4" fmla="*/ 2580411 w 4329247"/>
                <a:gd name="connsiteY4" fmla="*/ 10709 h 2313291"/>
                <a:gd name="connsiteX5" fmla="*/ 2989685 w 4329247"/>
                <a:gd name="connsiteY5" fmla="*/ 132853 h 2313291"/>
                <a:gd name="connsiteX6" fmla="*/ 3553890 w 4329247"/>
                <a:gd name="connsiteY6" fmla="*/ 36948 h 2313291"/>
                <a:gd name="connsiteX7" fmla="*/ 3840002 w 4329247"/>
                <a:gd name="connsiteY7" fmla="*/ 298585 h 2313291"/>
                <a:gd name="connsiteX8" fmla="*/ 4207186 w 4329247"/>
                <a:gd name="connsiteY8" fmla="*/ 552512 h 2313291"/>
                <a:gd name="connsiteX9" fmla="*/ 4190751 w 4329247"/>
                <a:gd name="connsiteY9" fmla="*/ 827858 h 2313291"/>
                <a:gd name="connsiteX10" fmla="*/ 4310807 w 4329247"/>
                <a:gd name="connsiteY10" fmla="*/ 1248855 h 2313291"/>
                <a:gd name="connsiteX11" fmla="*/ 3748406 w 4329247"/>
                <a:gd name="connsiteY11" fmla="*/ 1617375 h 2313291"/>
                <a:gd name="connsiteX12" fmla="*/ 3547076 w 4329247"/>
                <a:gd name="connsiteY12" fmla="*/ 1933150 h 2313291"/>
                <a:gd name="connsiteX13" fmla="*/ 2861612 w 4329247"/>
                <a:gd name="connsiteY13" fmla="*/ 1971384 h 2313291"/>
                <a:gd name="connsiteX14" fmla="*/ 2371765 w 4329247"/>
                <a:gd name="connsiteY14" fmla="*/ 2308257 h 2313291"/>
                <a:gd name="connsiteX15" fmla="*/ 1651527 w 4329247"/>
                <a:gd name="connsiteY15" fmla="*/ 2102631 h 2313291"/>
                <a:gd name="connsiteX16" fmla="*/ 581642 w 4329247"/>
                <a:gd name="connsiteY16" fmla="*/ 1899468 h 2313291"/>
                <a:gd name="connsiteX17" fmla="*/ 111237 w 4329247"/>
                <a:gd name="connsiteY17" fmla="*/ 1673387 h 2313291"/>
                <a:gd name="connsiteX18" fmla="*/ 211752 w 4329247"/>
                <a:gd name="connsiteY18" fmla="*/ 1368215 h 2313291"/>
                <a:gd name="connsiteX19" fmla="*/ -502 w 4329247"/>
                <a:gd name="connsiteY19" fmla="*/ 1055117 h 2313291"/>
                <a:gd name="connsiteX20" fmla="*/ 387126 w 4329247"/>
                <a:gd name="connsiteY20" fmla="*/ 776826 h 2313291"/>
                <a:gd name="connsiteX21" fmla="*/ 390834 w 4329247"/>
                <a:gd name="connsiteY21" fmla="*/ 769490 h 2313291"/>
                <a:gd name="connsiteX0" fmla="*/ 470304 w 4329247"/>
                <a:gd name="connsiteY0" fmla="*/ 1401736 h 2313291"/>
                <a:gd name="connsiteX1" fmla="*/ 216462 w 4329247"/>
                <a:gd name="connsiteY1" fmla="*/ 1359058 h 2313291"/>
                <a:gd name="connsiteX2" fmla="*/ 694282 w 4329247"/>
                <a:gd name="connsiteY2" fmla="*/ 1868785 h 2313291"/>
                <a:gd name="connsiteX3" fmla="*/ 583245 w 4329247"/>
                <a:gd name="connsiteY3" fmla="*/ 1889187 h 2313291"/>
                <a:gd name="connsiteX4" fmla="*/ 1651327 w 4329247"/>
                <a:gd name="connsiteY4" fmla="*/ 2093207 h 2313291"/>
                <a:gd name="connsiteX5" fmla="*/ 1584384 w 4329247"/>
                <a:gd name="connsiteY5" fmla="*/ 2000032 h 2313291"/>
                <a:gd name="connsiteX6" fmla="*/ 2888870 w 4329247"/>
                <a:gd name="connsiteY6" fmla="*/ 1860860 h 2313291"/>
                <a:gd name="connsiteX7" fmla="*/ 2862113 w 4329247"/>
                <a:gd name="connsiteY7" fmla="*/ 1963084 h 2313291"/>
                <a:gd name="connsiteX8" fmla="*/ 3420205 w 4329247"/>
                <a:gd name="connsiteY8" fmla="*/ 1229150 h 2313291"/>
                <a:gd name="connsiteX9" fmla="*/ 3746001 w 4329247"/>
                <a:gd name="connsiteY9" fmla="*/ 1611271 h 2313291"/>
                <a:gd name="connsiteX10" fmla="*/ 4188746 w 4329247"/>
                <a:gd name="connsiteY10" fmla="*/ 822182 h 2313291"/>
                <a:gd name="connsiteX11" fmla="*/ 4043636 w 4329247"/>
                <a:gd name="connsiteY11" fmla="*/ 965477 h 2313291"/>
                <a:gd name="connsiteX12" fmla="*/ 3840603 w 4329247"/>
                <a:gd name="connsiteY12" fmla="*/ 290553 h 2313291"/>
                <a:gd name="connsiteX13" fmla="*/ 3848219 w 4329247"/>
                <a:gd name="connsiteY13" fmla="*/ 358238 h 2313291"/>
                <a:gd name="connsiteX14" fmla="*/ 2914024 w 4329247"/>
                <a:gd name="connsiteY14" fmla="*/ 211623 h 2313291"/>
                <a:gd name="connsiteX15" fmla="*/ 2988382 w 4329247"/>
                <a:gd name="connsiteY15" fmla="*/ 125303 h 2313291"/>
                <a:gd name="connsiteX16" fmla="*/ 2218839 w 4329247"/>
                <a:gd name="connsiteY16" fmla="*/ 252748 h 2313291"/>
                <a:gd name="connsiteX17" fmla="*/ 2254816 w 4329247"/>
                <a:gd name="connsiteY17" fmla="*/ 178316 h 2313291"/>
                <a:gd name="connsiteX18" fmla="*/ 1402996 w 4329247"/>
                <a:gd name="connsiteY18" fmla="*/ 278023 h 2313291"/>
                <a:gd name="connsiteX19" fmla="*/ 1533274 w 4329247"/>
                <a:gd name="connsiteY19" fmla="*/ 350206 h 2313291"/>
                <a:gd name="connsiteX20" fmla="*/ 413583 w 4329247"/>
                <a:gd name="connsiteY20" fmla="*/ 845475 h 2313291"/>
                <a:gd name="connsiteX21" fmla="*/ 390834 w 4329247"/>
                <a:gd name="connsiteY21" fmla="*/ 769490 h 231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9247" h="2313291" fill="none" extrusionOk="0">
                  <a:moveTo>
                    <a:pt x="390834" y="769490"/>
                  </a:moveTo>
                  <a:cubicBezTo>
                    <a:pt x="382564" y="608329"/>
                    <a:pt x="401192" y="472580"/>
                    <a:pt x="563503" y="369858"/>
                  </a:cubicBezTo>
                  <a:cubicBezTo>
                    <a:pt x="779733" y="194706"/>
                    <a:pt x="1113753" y="162041"/>
                    <a:pt x="1403497" y="278558"/>
                  </a:cubicBezTo>
                  <a:cubicBezTo>
                    <a:pt x="1604905" y="45938"/>
                    <a:pt x="1992866" y="23147"/>
                    <a:pt x="2250406" y="183778"/>
                  </a:cubicBezTo>
                  <a:cubicBezTo>
                    <a:pt x="2317305" y="77785"/>
                    <a:pt x="2439246" y="10273"/>
                    <a:pt x="2580411" y="10709"/>
                  </a:cubicBezTo>
                  <a:cubicBezTo>
                    <a:pt x="2733547" y="-5316"/>
                    <a:pt x="2876492" y="39452"/>
                    <a:pt x="2989685" y="132853"/>
                  </a:cubicBezTo>
                  <a:cubicBezTo>
                    <a:pt x="3098264" y="-4844"/>
                    <a:pt x="3361690" y="-30492"/>
                    <a:pt x="3553890" y="36948"/>
                  </a:cubicBezTo>
                  <a:cubicBezTo>
                    <a:pt x="3719590" y="76567"/>
                    <a:pt x="3811345" y="184310"/>
                    <a:pt x="3840002" y="298585"/>
                  </a:cubicBezTo>
                  <a:cubicBezTo>
                    <a:pt x="4011124" y="315048"/>
                    <a:pt x="4150989" y="416084"/>
                    <a:pt x="4207186" y="552512"/>
                  </a:cubicBezTo>
                  <a:cubicBezTo>
                    <a:pt x="4237848" y="632147"/>
                    <a:pt x="4248537" y="751360"/>
                    <a:pt x="4190751" y="827858"/>
                  </a:cubicBezTo>
                  <a:cubicBezTo>
                    <a:pt x="4323054" y="946020"/>
                    <a:pt x="4368821" y="1125194"/>
                    <a:pt x="4310807" y="1248855"/>
                  </a:cubicBezTo>
                  <a:cubicBezTo>
                    <a:pt x="4237642" y="1434001"/>
                    <a:pt x="4017358" y="1641095"/>
                    <a:pt x="3748406" y="1617375"/>
                  </a:cubicBezTo>
                  <a:cubicBezTo>
                    <a:pt x="3743128" y="1734044"/>
                    <a:pt x="3663881" y="1853895"/>
                    <a:pt x="3547076" y="1933150"/>
                  </a:cubicBezTo>
                  <a:cubicBezTo>
                    <a:pt x="3356001" y="2039837"/>
                    <a:pt x="3064215" y="2077577"/>
                    <a:pt x="2861612" y="1971384"/>
                  </a:cubicBezTo>
                  <a:cubicBezTo>
                    <a:pt x="2779468" y="2144982"/>
                    <a:pt x="2632666" y="2274922"/>
                    <a:pt x="2371765" y="2308257"/>
                  </a:cubicBezTo>
                  <a:cubicBezTo>
                    <a:pt x="2127845" y="2349815"/>
                    <a:pt x="1830074" y="2255121"/>
                    <a:pt x="1651527" y="2102631"/>
                  </a:cubicBezTo>
                  <a:cubicBezTo>
                    <a:pt x="1263032" y="2321114"/>
                    <a:pt x="786049" y="2122390"/>
                    <a:pt x="581642" y="1899468"/>
                  </a:cubicBezTo>
                  <a:cubicBezTo>
                    <a:pt x="375614" y="1902780"/>
                    <a:pt x="164983" y="1810375"/>
                    <a:pt x="111237" y="1673387"/>
                  </a:cubicBezTo>
                  <a:cubicBezTo>
                    <a:pt x="61084" y="1564262"/>
                    <a:pt x="117740" y="1462590"/>
                    <a:pt x="211752" y="1368215"/>
                  </a:cubicBezTo>
                  <a:cubicBezTo>
                    <a:pt x="72117" y="1296905"/>
                    <a:pt x="-35195" y="1197498"/>
                    <a:pt x="-502" y="1055117"/>
                  </a:cubicBezTo>
                  <a:cubicBezTo>
                    <a:pt x="19502" y="929296"/>
                    <a:pt x="189938" y="797903"/>
                    <a:pt x="387126" y="776826"/>
                  </a:cubicBezTo>
                  <a:cubicBezTo>
                    <a:pt x="388188" y="774815"/>
                    <a:pt x="389667" y="771843"/>
                    <a:pt x="390834" y="769490"/>
                  </a:cubicBezTo>
                  <a:close/>
                </a:path>
                <a:path w="4329247" h="2313291" fill="none" extrusionOk="0">
                  <a:moveTo>
                    <a:pt x="470304" y="1401736"/>
                  </a:moveTo>
                  <a:cubicBezTo>
                    <a:pt x="386054" y="1402920"/>
                    <a:pt x="292711" y="1398947"/>
                    <a:pt x="216462" y="1359058"/>
                  </a:cubicBezTo>
                  <a:moveTo>
                    <a:pt x="694282" y="1868785"/>
                  </a:moveTo>
                  <a:cubicBezTo>
                    <a:pt x="660284" y="1871741"/>
                    <a:pt x="628333" y="1885789"/>
                    <a:pt x="583245" y="1889187"/>
                  </a:cubicBezTo>
                  <a:moveTo>
                    <a:pt x="1651327" y="2093207"/>
                  </a:moveTo>
                  <a:cubicBezTo>
                    <a:pt x="1618222" y="2062158"/>
                    <a:pt x="1603249" y="2034091"/>
                    <a:pt x="1584384" y="2000032"/>
                  </a:cubicBezTo>
                  <a:moveTo>
                    <a:pt x="2888870" y="1860860"/>
                  </a:moveTo>
                  <a:cubicBezTo>
                    <a:pt x="2885866" y="1894024"/>
                    <a:pt x="2875195" y="1925670"/>
                    <a:pt x="2862113" y="1963084"/>
                  </a:cubicBezTo>
                  <a:moveTo>
                    <a:pt x="3420205" y="1229150"/>
                  </a:moveTo>
                  <a:cubicBezTo>
                    <a:pt x="3610655" y="1307004"/>
                    <a:pt x="3734735" y="1461214"/>
                    <a:pt x="3746001" y="1611271"/>
                  </a:cubicBezTo>
                  <a:moveTo>
                    <a:pt x="4188746" y="822182"/>
                  </a:moveTo>
                  <a:cubicBezTo>
                    <a:pt x="4154247" y="871119"/>
                    <a:pt x="4095540" y="919937"/>
                    <a:pt x="4043636" y="965477"/>
                  </a:cubicBezTo>
                  <a:moveTo>
                    <a:pt x="3840603" y="290553"/>
                  </a:moveTo>
                  <a:cubicBezTo>
                    <a:pt x="3843919" y="313017"/>
                    <a:pt x="3847183" y="335185"/>
                    <a:pt x="3848219" y="358238"/>
                  </a:cubicBezTo>
                  <a:moveTo>
                    <a:pt x="2914024" y="211623"/>
                  </a:moveTo>
                  <a:cubicBezTo>
                    <a:pt x="2927142" y="181803"/>
                    <a:pt x="2956271" y="157601"/>
                    <a:pt x="2988382" y="125303"/>
                  </a:cubicBezTo>
                  <a:moveTo>
                    <a:pt x="2218839" y="252748"/>
                  </a:moveTo>
                  <a:cubicBezTo>
                    <a:pt x="2223214" y="223760"/>
                    <a:pt x="2240804" y="197647"/>
                    <a:pt x="2254816" y="178316"/>
                  </a:cubicBezTo>
                  <a:moveTo>
                    <a:pt x="1402996" y="278023"/>
                  </a:moveTo>
                  <a:cubicBezTo>
                    <a:pt x="1450196" y="294815"/>
                    <a:pt x="1496449" y="314839"/>
                    <a:pt x="1533274" y="350206"/>
                  </a:cubicBezTo>
                  <a:moveTo>
                    <a:pt x="413583" y="845475"/>
                  </a:moveTo>
                  <a:cubicBezTo>
                    <a:pt x="403344" y="820054"/>
                    <a:pt x="396964" y="794294"/>
                    <a:pt x="390834" y="769490"/>
                  </a:cubicBezTo>
                </a:path>
                <a:path w="4329247" h="2313291" stroke="0" extrusionOk="0">
                  <a:moveTo>
                    <a:pt x="390834" y="769490"/>
                  </a:moveTo>
                  <a:cubicBezTo>
                    <a:pt x="375727" y="611013"/>
                    <a:pt x="433432" y="451309"/>
                    <a:pt x="563503" y="369858"/>
                  </a:cubicBezTo>
                  <a:cubicBezTo>
                    <a:pt x="759059" y="210852"/>
                    <a:pt x="1150052" y="199400"/>
                    <a:pt x="1403497" y="278558"/>
                  </a:cubicBezTo>
                  <a:cubicBezTo>
                    <a:pt x="1625490" y="18580"/>
                    <a:pt x="2012993" y="19602"/>
                    <a:pt x="2250406" y="183778"/>
                  </a:cubicBezTo>
                  <a:cubicBezTo>
                    <a:pt x="2332653" y="79148"/>
                    <a:pt x="2424579" y="19997"/>
                    <a:pt x="2580411" y="10709"/>
                  </a:cubicBezTo>
                  <a:cubicBezTo>
                    <a:pt x="2751587" y="-25790"/>
                    <a:pt x="2878661" y="26613"/>
                    <a:pt x="2989685" y="132853"/>
                  </a:cubicBezTo>
                  <a:cubicBezTo>
                    <a:pt x="3114383" y="26227"/>
                    <a:pt x="3324831" y="-45225"/>
                    <a:pt x="3553890" y="36948"/>
                  </a:cubicBezTo>
                  <a:cubicBezTo>
                    <a:pt x="3705207" y="84206"/>
                    <a:pt x="3819155" y="199140"/>
                    <a:pt x="3840002" y="298585"/>
                  </a:cubicBezTo>
                  <a:cubicBezTo>
                    <a:pt x="4029857" y="320842"/>
                    <a:pt x="4137203" y="433186"/>
                    <a:pt x="4207186" y="552512"/>
                  </a:cubicBezTo>
                  <a:cubicBezTo>
                    <a:pt x="4257642" y="649214"/>
                    <a:pt x="4244598" y="739372"/>
                    <a:pt x="4190751" y="827858"/>
                  </a:cubicBezTo>
                  <a:cubicBezTo>
                    <a:pt x="4323675" y="947035"/>
                    <a:pt x="4362634" y="1098425"/>
                    <a:pt x="4310807" y="1248855"/>
                  </a:cubicBezTo>
                  <a:cubicBezTo>
                    <a:pt x="4201262" y="1417040"/>
                    <a:pt x="4039081" y="1622119"/>
                    <a:pt x="3748406" y="1617375"/>
                  </a:cubicBezTo>
                  <a:cubicBezTo>
                    <a:pt x="3752393" y="1721048"/>
                    <a:pt x="3682408" y="1847933"/>
                    <a:pt x="3547076" y="1933150"/>
                  </a:cubicBezTo>
                  <a:cubicBezTo>
                    <a:pt x="3353782" y="2044523"/>
                    <a:pt x="3041562" y="2049079"/>
                    <a:pt x="2861612" y="1971384"/>
                  </a:cubicBezTo>
                  <a:cubicBezTo>
                    <a:pt x="2804249" y="2137383"/>
                    <a:pt x="2630726" y="2287887"/>
                    <a:pt x="2371765" y="2308257"/>
                  </a:cubicBezTo>
                  <a:cubicBezTo>
                    <a:pt x="2130398" y="2371390"/>
                    <a:pt x="1811903" y="2283759"/>
                    <a:pt x="1651527" y="2102631"/>
                  </a:cubicBezTo>
                  <a:cubicBezTo>
                    <a:pt x="1291516" y="2270567"/>
                    <a:pt x="773138" y="2190451"/>
                    <a:pt x="581642" y="1899468"/>
                  </a:cubicBezTo>
                  <a:cubicBezTo>
                    <a:pt x="374112" y="1903576"/>
                    <a:pt x="198196" y="1810322"/>
                    <a:pt x="111237" y="1673387"/>
                  </a:cubicBezTo>
                  <a:cubicBezTo>
                    <a:pt x="63272" y="1555244"/>
                    <a:pt x="90349" y="1445829"/>
                    <a:pt x="211752" y="1368215"/>
                  </a:cubicBezTo>
                  <a:cubicBezTo>
                    <a:pt x="50715" y="1287196"/>
                    <a:pt x="-23798" y="1163546"/>
                    <a:pt x="-502" y="1055117"/>
                  </a:cubicBezTo>
                  <a:cubicBezTo>
                    <a:pt x="26437" y="909871"/>
                    <a:pt x="192110" y="787590"/>
                    <a:pt x="387126" y="776826"/>
                  </a:cubicBezTo>
                  <a:cubicBezTo>
                    <a:pt x="388428" y="774362"/>
                    <a:pt x="389090" y="771892"/>
                    <a:pt x="390834" y="769490"/>
                  </a:cubicBezTo>
                  <a:close/>
                </a:path>
                <a:path w="4329247" h="2313291" fill="none" stroke="0" extrusionOk="0">
                  <a:moveTo>
                    <a:pt x="470304" y="1401736"/>
                  </a:moveTo>
                  <a:cubicBezTo>
                    <a:pt x="366824" y="1400101"/>
                    <a:pt x="294526" y="1407339"/>
                    <a:pt x="216462" y="1359058"/>
                  </a:cubicBezTo>
                  <a:moveTo>
                    <a:pt x="694282" y="1868785"/>
                  </a:moveTo>
                  <a:cubicBezTo>
                    <a:pt x="658096" y="1879235"/>
                    <a:pt x="622402" y="1888143"/>
                    <a:pt x="583245" y="1889187"/>
                  </a:cubicBezTo>
                  <a:moveTo>
                    <a:pt x="1651327" y="2093207"/>
                  </a:moveTo>
                  <a:cubicBezTo>
                    <a:pt x="1624714" y="2065079"/>
                    <a:pt x="1598494" y="2034446"/>
                    <a:pt x="1584384" y="2000032"/>
                  </a:cubicBezTo>
                  <a:moveTo>
                    <a:pt x="2888870" y="1860860"/>
                  </a:moveTo>
                  <a:cubicBezTo>
                    <a:pt x="2887582" y="1901835"/>
                    <a:pt x="2878493" y="1926832"/>
                    <a:pt x="2862113" y="1963084"/>
                  </a:cubicBezTo>
                  <a:moveTo>
                    <a:pt x="3420205" y="1229150"/>
                  </a:moveTo>
                  <a:cubicBezTo>
                    <a:pt x="3615528" y="1323898"/>
                    <a:pt x="3737091" y="1458866"/>
                    <a:pt x="3746001" y="1611271"/>
                  </a:cubicBezTo>
                  <a:moveTo>
                    <a:pt x="4188746" y="822182"/>
                  </a:moveTo>
                  <a:cubicBezTo>
                    <a:pt x="4150255" y="878441"/>
                    <a:pt x="4107873" y="925022"/>
                    <a:pt x="4043636" y="965477"/>
                  </a:cubicBezTo>
                  <a:moveTo>
                    <a:pt x="3840603" y="290553"/>
                  </a:moveTo>
                  <a:cubicBezTo>
                    <a:pt x="3847007" y="313174"/>
                    <a:pt x="3844603" y="335841"/>
                    <a:pt x="3848219" y="358238"/>
                  </a:cubicBezTo>
                  <a:moveTo>
                    <a:pt x="2914024" y="211623"/>
                  </a:moveTo>
                  <a:cubicBezTo>
                    <a:pt x="2932169" y="186089"/>
                    <a:pt x="2956748" y="146467"/>
                    <a:pt x="2988382" y="125303"/>
                  </a:cubicBezTo>
                  <a:moveTo>
                    <a:pt x="2218839" y="252748"/>
                  </a:moveTo>
                  <a:cubicBezTo>
                    <a:pt x="2224696" y="223386"/>
                    <a:pt x="2236220" y="200229"/>
                    <a:pt x="2254816" y="178316"/>
                  </a:cubicBezTo>
                  <a:moveTo>
                    <a:pt x="1402996" y="278023"/>
                  </a:moveTo>
                  <a:cubicBezTo>
                    <a:pt x="1450440" y="300463"/>
                    <a:pt x="1493784" y="324084"/>
                    <a:pt x="1533274" y="350206"/>
                  </a:cubicBezTo>
                  <a:moveTo>
                    <a:pt x="413583" y="845475"/>
                  </a:moveTo>
                  <a:cubicBezTo>
                    <a:pt x="402410" y="822534"/>
                    <a:pt x="392749" y="793995"/>
                    <a:pt x="390834" y="769490"/>
                  </a:cubicBezTo>
                </a:path>
              </a:pathLst>
            </a:custGeom>
            <a:solidFill>
              <a:schemeClr val="accent4">
                <a:lumMod val="20000"/>
                <a:lumOff val="80000"/>
              </a:schemeClr>
            </a:solidFill>
            <a:ln>
              <a:solidFill>
                <a:schemeClr val="accent4">
                  <a:lumMod val="50000"/>
                </a:schemeClr>
              </a:solidFill>
              <a:extLst>
                <a:ext uri="{C807C97D-BFC1-408E-A445-0C87EB9F89A2}">
                  <ask:lineSketchStyleProps xmlns:ask="http://schemas.microsoft.com/office/drawing/2018/sketchyshapes" sd="670024996">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accent4">
                    <a:lumMod val="20000"/>
                    <a:lumOff val="80000"/>
                  </a:schemeClr>
                </a:solidFill>
              </a:endParaRPr>
            </a:p>
          </p:txBody>
        </p:sp>
      </p:grpSp>
      <p:sp>
        <p:nvSpPr>
          <p:cNvPr id="6" name="TextBox 5">
            <a:extLst>
              <a:ext uri="{FF2B5EF4-FFF2-40B4-BE49-F238E27FC236}">
                <a16:creationId xmlns:a16="http://schemas.microsoft.com/office/drawing/2014/main" id="{FB3CD6BE-7788-572B-62B0-4D3BCFFBD535}"/>
              </a:ext>
            </a:extLst>
          </p:cNvPr>
          <p:cNvSpPr txBox="1"/>
          <p:nvPr/>
        </p:nvSpPr>
        <p:spPr>
          <a:xfrm>
            <a:off x="938863" y="444325"/>
            <a:ext cx="2788786" cy="923330"/>
          </a:xfrm>
          <a:prstGeom prst="rect">
            <a:avLst/>
          </a:prstGeom>
          <a:noFill/>
        </p:spPr>
        <p:txBody>
          <a:bodyPr wrap="square" rtlCol="0">
            <a:spAutoFit/>
          </a:bodyPr>
          <a:lstStyle/>
          <a:p>
            <a:pPr algn="ctr"/>
            <a:r>
              <a:rPr lang="en-US" sz="54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CHIA SẺ</a:t>
            </a:r>
          </a:p>
        </p:txBody>
      </p:sp>
      <p:pic>
        <p:nvPicPr>
          <p:cNvPr id="7" name="Picture 8">
            <a:extLst>
              <a:ext uri="{FF2B5EF4-FFF2-40B4-BE49-F238E27FC236}">
                <a16:creationId xmlns:a16="http://schemas.microsoft.com/office/drawing/2014/main" id="{5A7C0ACF-6654-9EBF-4862-C27AA85224E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46" b="89972" l="3342" r="92722">
                        <a14:foregroundMark x1="3396" y1="38701" x2="13423" y2="42514"/>
                        <a14:foregroundMark x1="92722" y1="51554" x2="87817" y2="49859"/>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10255" y="444325"/>
            <a:ext cx="3886405" cy="14832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F29DA04E-8801-E9D5-2D3D-7932264A384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046" b="91004" l="0" r="97981">
                        <a14:foregroundMark x1="23804" y1="51575" x2="26502" y2="52624"/>
                        <a14:foregroundMark x1="23325" y1="51389" x2="23755" y2="51556"/>
                        <a14:foregroundMark x1="1817" y1="43028" x2="23271" y2="51368"/>
                        <a14:foregroundMark x1="40232" y1="13793" x2="54366" y2="7646"/>
                        <a14:foregroundMark x1="54366" y1="7646" x2="69662" y2="11394"/>
                        <a14:foregroundMark x1="69662" y1="11394" x2="82181" y2="27136"/>
                        <a14:foregroundMark x1="82181" y1="27136" x2="88794" y2="27586"/>
                        <a14:foregroundMark x1="88794" y1="27586" x2="89349" y2="25937"/>
                        <a14:foregroundMark x1="93185" y1="18891" x2="94498" y2="25637"/>
                        <a14:foregroundMark x1="94548" y1="49025" x2="97981" y2="60120"/>
                        <a14:foregroundMark x1="97981" y1="60120" x2="97981" y2="60420"/>
                        <a14:foregroundMark x1="96113" y1="25487" x2="96416" y2="27886"/>
                        <a14:foregroundMark x1="96315" y1="29985" x2="96315" y2="31634"/>
                        <a14:foregroundMark x1="91469" y1="65817" x2="92580" y2="71664"/>
                        <a14:foregroundMark x1="23322" y1="42279" x2="50681" y2="88906"/>
                        <a14:foregroundMark x1="50681" y1="88906" x2="58102" y2="91154"/>
                        <a14:foregroundMark x1="0" y1="46327" x2="357" y2="46910"/>
                        <a14:foregroundMark x1="19384" y1="56372" x2="25240" y2="62969"/>
                        <a14:foregroundMark x1="23574" y1="58621" x2="23069" y2="56672"/>
                        <a14:foregroundMark x1="23069" y1="56672" x2="23069" y2="56672"/>
                        <a14:foregroundMark x1="23069" y1="56672" x2="23069" y2="56072"/>
                        <a14:foregroundMark x1="23069" y1="56072" x2="22615" y2="53373"/>
                        <a14:foregroundMark x1="23513" y1="62304" x2="25341" y2="56072"/>
                        <a14:foregroundMark x1="25341" y1="56072" x2="25341" y2="56072"/>
                        <a14:foregroundMark x1="22766" y1="54423" x2="23675" y2="56372"/>
                        <a14:foregroundMark x1="23675" y1="56372" x2="23675" y2="56372"/>
                        <a14:backgroundMark x1="10904" y1="58621" x2="18930" y2="64768"/>
                        <a14:backgroundMark x1="30994" y1="84408" x2="32004" y2="85157"/>
                        <a14:backgroundMark x1="32357" y1="84108" x2="33468" y2="86057"/>
                        <a14:backgroundMark x1="32004" y1="79760" x2="33569" y2="81859"/>
                        <a14:backgroundMark x1="32307" y1="90105" x2="31550" y2="89205"/>
                        <a14:backgroundMark x1="202" y1="46927" x2="353" y2="59220"/>
                        <a14:backgroundMark x1="353" y1="59220" x2="454" y2="59370"/>
                        <a14:backgroundMark x1="2827" y1="53673" x2="13276" y2="56972"/>
                        <a14:backgroundMark x1="202" y1="48276" x2="4190" y2="53223"/>
                        <a14:backgroundMark x1="4190" y1="53223" x2="4947" y2="53373"/>
                        <a14:backgroundMark x1="19687" y1="61019" x2="23271" y2="78111"/>
                        <a14:backgroundMark x1="23271" y1="78111" x2="23776" y2="78861"/>
                        <a14:backgroundMark x1="20596" y1="63718" x2="21007" y2="62072"/>
                        <a14:backgroundMark x1="21656" y1="64768" x2="27511" y2="73013"/>
                        <a14:backgroundMark x1="20949" y1="64018" x2="30389" y2="76462"/>
                        <a14:backgroundMark x1="21151" y1="62969" x2="28370" y2="73463"/>
                        <a14:backgroundMark x1="23069" y1="65667" x2="29833" y2="75412"/>
                        <a14:backgroundMark x1="22665" y1="64768" x2="24129" y2="78411"/>
                        <a14:backgroundMark x1="24129" y1="78411" x2="24432" y2="78711"/>
                        <a14:backgroundMark x1="24432" y1="66717" x2="30893" y2="77361"/>
                        <a14:backgroundMark x1="26603" y1="70465" x2="31651" y2="77061"/>
                        <a14:backgroundMark x1="28067" y1="72414" x2="28975" y2="74063"/>
                        <a14:backgroundMark x1="28269" y1="71814" x2="28521" y2="84408"/>
                        <a14:backgroundMark x1="28521" y1="84408" x2="29177" y2="85757"/>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23142" y="2094599"/>
            <a:ext cx="3434574" cy="1156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8A52B90C-E078-3CB3-15D3-A533EEB0B65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115" b="91153" l="645" r="96528">
                        <a14:foregroundMark x1="3718" y1="27614" x2="5655" y2="27614"/>
                        <a14:foregroundMark x1="41716" y1="20777" x2="87450" y2="80027"/>
                        <a14:foregroundMark x1="80754" y1="40214" x2="94048" y2="56300"/>
                        <a14:foregroundMark x1="94048" y1="56300" x2="95040" y2="58981"/>
                        <a14:foregroundMark x1="46081" y1="9651" x2="50347" y2="9651"/>
                        <a14:foregroundMark x1="50347" y1="9651" x2="57341" y2="9383"/>
                        <a14:foregroundMark x1="46925" y1="82038" x2="83433" y2="87802"/>
                        <a14:foregroundMark x1="83433" y1="87802" x2="90278" y2="84048"/>
                        <a14:foregroundMark x1="2083" y1="40751" x2="4655" y2="43486"/>
                        <a14:foregroundMark x1="3125" y1="39544" x2="3125" y2="39544"/>
                        <a14:foregroundMark x1="92907" y1="45710" x2="96577" y2="49598"/>
                        <a14:foregroundMark x1="26984" y1="37534" x2="71230" y2="60054"/>
                        <a14:foregroundMark x1="71230" y1="60054" x2="71230" y2="59786"/>
                        <a14:foregroundMark x1="77083" y1="27614" x2="30109" y2="27882"/>
                        <a14:foregroundMark x1="30109" y1="27882" x2="30010" y2="27614"/>
                        <a14:backgroundMark x1="298" y1="33780" x2="546" y2="30161"/>
                        <a14:backgroundMark x1="1190" y1="30161" x2="2728" y2="27078"/>
                        <a14:backgroundMark x1="843" y1="27078" x2="1488" y2="27882"/>
                        <a14:backgroundMark x1="2381" y1="28686" x2="3819" y2="27078"/>
                        <a14:backgroundMark x1="11161" y1="50804" x2="16419" y2="59383"/>
                        <a14:backgroundMark x1="16419" y1="59383" x2="16369" y2="59517"/>
                        <a14:backgroundMark x1="9425" y1="50670" x2="13343" y2="51877"/>
                        <a14:backgroundMark x1="3919" y1="45979" x2="14633" y2="55496"/>
                        <a14:backgroundMark x1="3919" y1="44236" x2="4315" y2="55362"/>
                        <a14:backgroundMark x1="4315" y1="55362" x2="5556" y2="55094"/>
                        <a14:backgroundMark x1="14087" y1="52547" x2="21131" y2="63003"/>
                        <a14:backgroundMark x1="23413" y1="66220" x2="37698" y2="82306"/>
                        <a14:backgroundMark x1="73065" y1="92091" x2="83581" y2="92359"/>
                        <a14:backgroundMark x1="83581" y1="92359" x2="94643" y2="86997"/>
                        <a14:backgroundMark x1="91369" y1="88740" x2="95040" y2="84182"/>
                        <a14:backgroundMark x1="92113" y1="86729" x2="94494" y2="83780"/>
                        <a14:backgroundMark x1="93006" y1="67694" x2="97867" y2="64745"/>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23142" y="3659494"/>
            <a:ext cx="3434574" cy="1270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8A80A111-93A4-C3B5-995B-20E40F2EFF72}"/>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81540"/>
          <a:stretch/>
        </p:blipFill>
        <p:spPr>
          <a:xfrm>
            <a:off x="-1844339" y="5468395"/>
            <a:ext cx="14735270" cy="1360031"/>
          </a:xfrm>
          <a:prstGeom prst="rect">
            <a:avLst/>
          </a:prstGeom>
        </p:spPr>
      </p:pic>
      <p:pic>
        <p:nvPicPr>
          <p:cNvPr id="11" name="图片 6">
            <a:extLst>
              <a:ext uri="{FF2B5EF4-FFF2-40B4-BE49-F238E27FC236}">
                <a16:creationId xmlns:a16="http://schemas.microsoft.com/office/drawing/2014/main" id="{1E6335B5-9F4A-F1DC-97A2-25BE6DA9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1888" y="4316009"/>
            <a:ext cx="2541991" cy="2541991"/>
          </a:xfrm>
          <a:prstGeom prst="rect">
            <a:avLst/>
          </a:prstGeom>
        </p:spPr>
      </p:pic>
      <p:pic>
        <p:nvPicPr>
          <p:cNvPr id="12" name="图片 7">
            <a:extLst>
              <a:ext uri="{FF2B5EF4-FFF2-40B4-BE49-F238E27FC236}">
                <a16:creationId xmlns:a16="http://schemas.microsoft.com/office/drawing/2014/main" id="{ADF9CECD-AB26-2909-5800-EC388EB86C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02216" y="29574"/>
            <a:ext cx="3327069" cy="2710944"/>
          </a:xfrm>
          <a:prstGeom prst="rect">
            <a:avLst/>
          </a:prstGeom>
        </p:spPr>
      </p:pic>
    </p:spTree>
    <p:extLst>
      <p:ext uri="{BB962C8B-B14F-4D97-AF65-F5344CB8AC3E}">
        <p14:creationId xmlns:p14="http://schemas.microsoft.com/office/powerpoint/2010/main" val="1451525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323E424-693C-FD7B-A11F-B911555A71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200" b="96400" l="1600" r="95400">
                        <a14:foregroundMark x1="46600" y1="5200" x2="51400" y2="33200"/>
                        <a14:foregroundMark x1="11200" y1="84800" x2="64800" y2="83200"/>
                        <a14:foregroundMark x1="64800" y1="83200" x2="81000" y2="83800"/>
                        <a14:foregroundMark x1="23200" y1="23400" x2="19000" y2="81000"/>
                        <a14:foregroundMark x1="9200" y1="89800" x2="23600" y2="91000"/>
                        <a14:foregroundMark x1="23600" y1="91000" x2="41800" y2="90400"/>
                        <a14:foregroundMark x1="41800" y1="90400" x2="63200" y2="90600"/>
                        <a14:foregroundMark x1="89400" y1="95600" x2="64869" y2="97949"/>
                        <a14:foregroundMark x1="51697" y1="99162" x2="40800" y2="95200"/>
                        <a14:foregroundMark x1="40800" y1="95200" x2="22600" y2="96400"/>
                        <a14:foregroundMark x1="1600" y1="84400" x2="8200" y2="82000"/>
                        <a14:foregroundMark x1="93200" y1="83600" x2="94800" y2="83600"/>
                        <a14:foregroundMark x1="81000" y1="66400" x2="81000" y2="79400"/>
                        <a14:foregroundMark x1="47000" y1="40200" x2="58400" y2="66800"/>
                        <a14:foregroundMark x1="41400" y1="66400" x2="58200" y2="44400"/>
                        <a14:foregroundMark x1="43000" y1="36800" x2="33400" y2="74600"/>
                        <a14:foregroundMark x1="65200" y1="56400" x2="31800" y2="81600"/>
                        <a14:foregroundMark x1="28200" y1="78400" x2="46000" y2="79000"/>
                        <a14:foregroundMark x1="95400" y1="32800" x2="95000" y2="33000"/>
                        <a14:foregroundMark x1="43200" y1="6400" x2="42400" y2="6400"/>
                        <a14:backgroundMark x1="52200" y1="99600" x2="55400" y2="99600"/>
                        <a14:backgroundMark x1="52600" y1="99400" x2="53200" y2="99400"/>
                        <a14:backgroundMark x1="51800" y1="99000" x2="53000" y2="99000"/>
                        <a14:backgroundMark x1="55800" y1="99000" x2="64200"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1065401" y="574594"/>
            <a:ext cx="3326542" cy="332654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68985A5-3B3D-1374-5DB5-A3ED3A419621}"/>
              </a:ext>
            </a:extLst>
          </p:cNvPr>
          <p:cNvGrpSpPr/>
          <p:nvPr/>
        </p:nvGrpSpPr>
        <p:grpSpPr>
          <a:xfrm>
            <a:off x="768244" y="4081483"/>
            <a:ext cx="3727556" cy="2004561"/>
            <a:chOff x="4427621" y="2125884"/>
            <a:chExt cx="4475747" cy="2764068"/>
          </a:xfrm>
        </p:grpSpPr>
        <p:sp>
          <p:nvSpPr>
            <p:cNvPr id="7" name="Cloud 6">
              <a:extLst>
                <a:ext uri="{FF2B5EF4-FFF2-40B4-BE49-F238E27FC236}">
                  <a16:creationId xmlns:a16="http://schemas.microsoft.com/office/drawing/2014/main" id="{DE665C2A-46D6-44A0-A378-60A6A1A432D0}"/>
                </a:ext>
              </a:extLst>
            </p:cNvPr>
            <p:cNvSpPr/>
            <p:nvPr/>
          </p:nvSpPr>
          <p:spPr>
            <a:xfrm>
              <a:off x="4427621" y="2125884"/>
              <a:ext cx="4475747" cy="2764068"/>
            </a:xfrm>
            <a:prstGeom prst="cloud">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accent4">
                    <a:lumMod val="20000"/>
                    <a:lumOff val="80000"/>
                  </a:schemeClr>
                </a:solidFill>
              </a:endParaRPr>
            </a:p>
          </p:txBody>
        </p:sp>
        <p:sp>
          <p:nvSpPr>
            <p:cNvPr id="8" name="Cloud 7">
              <a:extLst>
                <a:ext uri="{FF2B5EF4-FFF2-40B4-BE49-F238E27FC236}">
                  <a16:creationId xmlns:a16="http://schemas.microsoft.com/office/drawing/2014/main" id="{4BA9663B-E1CA-B016-AFA0-80FE69A904A8}"/>
                </a:ext>
              </a:extLst>
            </p:cNvPr>
            <p:cNvSpPr/>
            <p:nvPr/>
          </p:nvSpPr>
          <p:spPr>
            <a:xfrm>
              <a:off x="4574119" y="2277895"/>
              <a:ext cx="4329247" cy="2313291"/>
            </a:xfrm>
            <a:custGeom>
              <a:avLst/>
              <a:gdLst>
                <a:gd name="connsiteX0" fmla="*/ 390834 w 4329247"/>
                <a:gd name="connsiteY0" fmla="*/ 769490 h 2313291"/>
                <a:gd name="connsiteX1" fmla="*/ 563503 w 4329247"/>
                <a:gd name="connsiteY1" fmla="*/ 369858 h 2313291"/>
                <a:gd name="connsiteX2" fmla="*/ 1403497 w 4329247"/>
                <a:gd name="connsiteY2" fmla="*/ 278558 h 2313291"/>
                <a:gd name="connsiteX3" fmla="*/ 2250406 w 4329247"/>
                <a:gd name="connsiteY3" fmla="*/ 183778 h 2313291"/>
                <a:gd name="connsiteX4" fmla="*/ 2580411 w 4329247"/>
                <a:gd name="connsiteY4" fmla="*/ 10709 h 2313291"/>
                <a:gd name="connsiteX5" fmla="*/ 2989685 w 4329247"/>
                <a:gd name="connsiteY5" fmla="*/ 132853 h 2313291"/>
                <a:gd name="connsiteX6" fmla="*/ 3553890 w 4329247"/>
                <a:gd name="connsiteY6" fmla="*/ 36948 h 2313291"/>
                <a:gd name="connsiteX7" fmla="*/ 3840002 w 4329247"/>
                <a:gd name="connsiteY7" fmla="*/ 298585 h 2313291"/>
                <a:gd name="connsiteX8" fmla="*/ 4207186 w 4329247"/>
                <a:gd name="connsiteY8" fmla="*/ 552512 h 2313291"/>
                <a:gd name="connsiteX9" fmla="*/ 4190751 w 4329247"/>
                <a:gd name="connsiteY9" fmla="*/ 827858 h 2313291"/>
                <a:gd name="connsiteX10" fmla="*/ 4310807 w 4329247"/>
                <a:gd name="connsiteY10" fmla="*/ 1248855 h 2313291"/>
                <a:gd name="connsiteX11" fmla="*/ 3748406 w 4329247"/>
                <a:gd name="connsiteY11" fmla="*/ 1617375 h 2313291"/>
                <a:gd name="connsiteX12" fmla="*/ 3547076 w 4329247"/>
                <a:gd name="connsiteY12" fmla="*/ 1933150 h 2313291"/>
                <a:gd name="connsiteX13" fmla="*/ 2861612 w 4329247"/>
                <a:gd name="connsiteY13" fmla="*/ 1971384 h 2313291"/>
                <a:gd name="connsiteX14" fmla="*/ 2371765 w 4329247"/>
                <a:gd name="connsiteY14" fmla="*/ 2308257 h 2313291"/>
                <a:gd name="connsiteX15" fmla="*/ 1651527 w 4329247"/>
                <a:gd name="connsiteY15" fmla="*/ 2102631 h 2313291"/>
                <a:gd name="connsiteX16" fmla="*/ 581642 w 4329247"/>
                <a:gd name="connsiteY16" fmla="*/ 1899468 h 2313291"/>
                <a:gd name="connsiteX17" fmla="*/ 111237 w 4329247"/>
                <a:gd name="connsiteY17" fmla="*/ 1673387 h 2313291"/>
                <a:gd name="connsiteX18" fmla="*/ 211752 w 4329247"/>
                <a:gd name="connsiteY18" fmla="*/ 1368215 h 2313291"/>
                <a:gd name="connsiteX19" fmla="*/ -502 w 4329247"/>
                <a:gd name="connsiteY19" fmla="*/ 1055117 h 2313291"/>
                <a:gd name="connsiteX20" fmla="*/ 387126 w 4329247"/>
                <a:gd name="connsiteY20" fmla="*/ 776826 h 2313291"/>
                <a:gd name="connsiteX21" fmla="*/ 390834 w 4329247"/>
                <a:gd name="connsiteY21" fmla="*/ 769490 h 2313291"/>
                <a:gd name="connsiteX0" fmla="*/ 470304 w 4329247"/>
                <a:gd name="connsiteY0" fmla="*/ 1401736 h 2313291"/>
                <a:gd name="connsiteX1" fmla="*/ 216462 w 4329247"/>
                <a:gd name="connsiteY1" fmla="*/ 1359058 h 2313291"/>
                <a:gd name="connsiteX2" fmla="*/ 694282 w 4329247"/>
                <a:gd name="connsiteY2" fmla="*/ 1868785 h 2313291"/>
                <a:gd name="connsiteX3" fmla="*/ 583245 w 4329247"/>
                <a:gd name="connsiteY3" fmla="*/ 1889187 h 2313291"/>
                <a:gd name="connsiteX4" fmla="*/ 1651327 w 4329247"/>
                <a:gd name="connsiteY4" fmla="*/ 2093207 h 2313291"/>
                <a:gd name="connsiteX5" fmla="*/ 1584384 w 4329247"/>
                <a:gd name="connsiteY5" fmla="*/ 2000032 h 2313291"/>
                <a:gd name="connsiteX6" fmla="*/ 2888870 w 4329247"/>
                <a:gd name="connsiteY6" fmla="*/ 1860860 h 2313291"/>
                <a:gd name="connsiteX7" fmla="*/ 2862113 w 4329247"/>
                <a:gd name="connsiteY7" fmla="*/ 1963084 h 2313291"/>
                <a:gd name="connsiteX8" fmla="*/ 3420205 w 4329247"/>
                <a:gd name="connsiteY8" fmla="*/ 1229150 h 2313291"/>
                <a:gd name="connsiteX9" fmla="*/ 3746001 w 4329247"/>
                <a:gd name="connsiteY9" fmla="*/ 1611271 h 2313291"/>
                <a:gd name="connsiteX10" fmla="*/ 4188746 w 4329247"/>
                <a:gd name="connsiteY10" fmla="*/ 822182 h 2313291"/>
                <a:gd name="connsiteX11" fmla="*/ 4043636 w 4329247"/>
                <a:gd name="connsiteY11" fmla="*/ 965477 h 2313291"/>
                <a:gd name="connsiteX12" fmla="*/ 3840603 w 4329247"/>
                <a:gd name="connsiteY12" fmla="*/ 290553 h 2313291"/>
                <a:gd name="connsiteX13" fmla="*/ 3848219 w 4329247"/>
                <a:gd name="connsiteY13" fmla="*/ 358238 h 2313291"/>
                <a:gd name="connsiteX14" fmla="*/ 2914024 w 4329247"/>
                <a:gd name="connsiteY14" fmla="*/ 211623 h 2313291"/>
                <a:gd name="connsiteX15" fmla="*/ 2988382 w 4329247"/>
                <a:gd name="connsiteY15" fmla="*/ 125303 h 2313291"/>
                <a:gd name="connsiteX16" fmla="*/ 2218839 w 4329247"/>
                <a:gd name="connsiteY16" fmla="*/ 252748 h 2313291"/>
                <a:gd name="connsiteX17" fmla="*/ 2254816 w 4329247"/>
                <a:gd name="connsiteY17" fmla="*/ 178316 h 2313291"/>
                <a:gd name="connsiteX18" fmla="*/ 1402996 w 4329247"/>
                <a:gd name="connsiteY18" fmla="*/ 278023 h 2313291"/>
                <a:gd name="connsiteX19" fmla="*/ 1533274 w 4329247"/>
                <a:gd name="connsiteY19" fmla="*/ 350206 h 2313291"/>
                <a:gd name="connsiteX20" fmla="*/ 413583 w 4329247"/>
                <a:gd name="connsiteY20" fmla="*/ 845475 h 2313291"/>
                <a:gd name="connsiteX21" fmla="*/ 390834 w 4329247"/>
                <a:gd name="connsiteY21" fmla="*/ 769490 h 231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9247" h="2313291" fill="none" extrusionOk="0">
                  <a:moveTo>
                    <a:pt x="390834" y="769490"/>
                  </a:moveTo>
                  <a:cubicBezTo>
                    <a:pt x="382564" y="608329"/>
                    <a:pt x="401192" y="472580"/>
                    <a:pt x="563503" y="369858"/>
                  </a:cubicBezTo>
                  <a:cubicBezTo>
                    <a:pt x="779733" y="194706"/>
                    <a:pt x="1113753" y="162041"/>
                    <a:pt x="1403497" y="278558"/>
                  </a:cubicBezTo>
                  <a:cubicBezTo>
                    <a:pt x="1604905" y="45938"/>
                    <a:pt x="1992866" y="23147"/>
                    <a:pt x="2250406" y="183778"/>
                  </a:cubicBezTo>
                  <a:cubicBezTo>
                    <a:pt x="2317305" y="77785"/>
                    <a:pt x="2439246" y="10273"/>
                    <a:pt x="2580411" y="10709"/>
                  </a:cubicBezTo>
                  <a:cubicBezTo>
                    <a:pt x="2733547" y="-5316"/>
                    <a:pt x="2876492" y="39452"/>
                    <a:pt x="2989685" y="132853"/>
                  </a:cubicBezTo>
                  <a:cubicBezTo>
                    <a:pt x="3098264" y="-4844"/>
                    <a:pt x="3361690" y="-30492"/>
                    <a:pt x="3553890" y="36948"/>
                  </a:cubicBezTo>
                  <a:cubicBezTo>
                    <a:pt x="3719590" y="76567"/>
                    <a:pt x="3811345" y="184310"/>
                    <a:pt x="3840002" y="298585"/>
                  </a:cubicBezTo>
                  <a:cubicBezTo>
                    <a:pt x="4011124" y="315048"/>
                    <a:pt x="4150989" y="416084"/>
                    <a:pt x="4207186" y="552512"/>
                  </a:cubicBezTo>
                  <a:cubicBezTo>
                    <a:pt x="4237848" y="632147"/>
                    <a:pt x="4248537" y="751360"/>
                    <a:pt x="4190751" y="827858"/>
                  </a:cubicBezTo>
                  <a:cubicBezTo>
                    <a:pt x="4323054" y="946020"/>
                    <a:pt x="4368821" y="1125194"/>
                    <a:pt x="4310807" y="1248855"/>
                  </a:cubicBezTo>
                  <a:cubicBezTo>
                    <a:pt x="4237642" y="1434001"/>
                    <a:pt x="4017358" y="1641095"/>
                    <a:pt x="3748406" y="1617375"/>
                  </a:cubicBezTo>
                  <a:cubicBezTo>
                    <a:pt x="3743128" y="1734044"/>
                    <a:pt x="3663881" y="1853895"/>
                    <a:pt x="3547076" y="1933150"/>
                  </a:cubicBezTo>
                  <a:cubicBezTo>
                    <a:pt x="3356001" y="2039837"/>
                    <a:pt x="3064215" y="2077577"/>
                    <a:pt x="2861612" y="1971384"/>
                  </a:cubicBezTo>
                  <a:cubicBezTo>
                    <a:pt x="2779468" y="2144982"/>
                    <a:pt x="2632666" y="2274922"/>
                    <a:pt x="2371765" y="2308257"/>
                  </a:cubicBezTo>
                  <a:cubicBezTo>
                    <a:pt x="2127845" y="2349815"/>
                    <a:pt x="1830074" y="2255121"/>
                    <a:pt x="1651527" y="2102631"/>
                  </a:cubicBezTo>
                  <a:cubicBezTo>
                    <a:pt x="1263032" y="2321114"/>
                    <a:pt x="786049" y="2122390"/>
                    <a:pt x="581642" y="1899468"/>
                  </a:cubicBezTo>
                  <a:cubicBezTo>
                    <a:pt x="375614" y="1902780"/>
                    <a:pt x="164983" y="1810375"/>
                    <a:pt x="111237" y="1673387"/>
                  </a:cubicBezTo>
                  <a:cubicBezTo>
                    <a:pt x="61084" y="1564262"/>
                    <a:pt x="117740" y="1462590"/>
                    <a:pt x="211752" y="1368215"/>
                  </a:cubicBezTo>
                  <a:cubicBezTo>
                    <a:pt x="72117" y="1296905"/>
                    <a:pt x="-35195" y="1197498"/>
                    <a:pt x="-502" y="1055117"/>
                  </a:cubicBezTo>
                  <a:cubicBezTo>
                    <a:pt x="19502" y="929296"/>
                    <a:pt x="189938" y="797903"/>
                    <a:pt x="387126" y="776826"/>
                  </a:cubicBezTo>
                  <a:cubicBezTo>
                    <a:pt x="388188" y="774815"/>
                    <a:pt x="389667" y="771843"/>
                    <a:pt x="390834" y="769490"/>
                  </a:cubicBezTo>
                  <a:close/>
                </a:path>
                <a:path w="4329247" h="2313291" fill="none" extrusionOk="0">
                  <a:moveTo>
                    <a:pt x="470304" y="1401736"/>
                  </a:moveTo>
                  <a:cubicBezTo>
                    <a:pt x="386054" y="1402920"/>
                    <a:pt x="292711" y="1398947"/>
                    <a:pt x="216462" y="1359058"/>
                  </a:cubicBezTo>
                  <a:moveTo>
                    <a:pt x="694282" y="1868785"/>
                  </a:moveTo>
                  <a:cubicBezTo>
                    <a:pt x="660284" y="1871741"/>
                    <a:pt x="628333" y="1885789"/>
                    <a:pt x="583245" y="1889187"/>
                  </a:cubicBezTo>
                  <a:moveTo>
                    <a:pt x="1651327" y="2093207"/>
                  </a:moveTo>
                  <a:cubicBezTo>
                    <a:pt x="1618222" y="2062158"/>
                    <a:pt x="1603249" y="2034091"/>
                    <a:pt x="1584384" y="2000032"/>
                  </a:cubicBezTo>
                  <a:moveTo>
                    <a:pt x="2888870" y="1860860"/>
                  </a:moveTo>
                  <a:cubicBezTo>
                    <a:pt x="2885866" y="1894024"/>
                    <a:pt x="2875195" y="1925670"/>
                    <a:pt x="2862113" y="1963084"/>
                  </a:cubicBezTo>
                  <a:moveTo>
                    <a:pt x="3420205" y="1229150"/>
                  </a:moveTo>
                  <a:cubicBezTo>
                    <a:pt x="3610655" y="1307004"/>
                    <a:pt x="3734735" y="1461214"/>
                    <a:pt x="3746001" y="1611271"/>
                  </a:cubicBezTo>
                  <a:moveTo>
                    <a:pt x="4188746" y="822182"/>
                  </a:moveTo>
                  <a:cubicBezTo>
                    <a:pt x="4154247" y="871119"/>
                    <a:pt x="4095540" y="919937"/>
                    <a:pt x="4043636" y="965477"/>
                  </a:cubicBezTo>
                  <a:moveTo>
                    <a:pt x="3840603" y="290553"/>
                  </a:moveTo>
                  <a:cubicBezTo>
                    <a:pt x="3843919" y="313017"/>
                    <a:pt x="3847183" y="335185"/>
                    <a:pt x="3848219" y="358238"/>
                  </a:cubicBezTo>
                  <a:moveTo>
                    <a:pt x="2914024" y="211623"/>
                  </a:moveTo>
                  <a:cubicBezTo>
                    <a:pt x="2927142" y="181803"/>
                    <a:pt x="2956271" y="157601"/>
                    <a:pt x="2988382" y="125303"/>
                  </a:cubicBezTo>
                  <a:moveTo>
                    <a:pt x="2218839" y="252748"/>
                  </a:moveTo>
                  <a:cubicBezTo>
                    <a:pt x="2223214" y="223760"/>
                    <a:pt x="2240804" y="197647"/>
                    <a:pt x="2254816" y="178316"/>
                  </a:cubicBezTo>
                  <a:moveTo>
                    <a:pt x="1402996" y="278023"/>
                  </a:moveTo>
                  <a:cubicBezTo>
                    <a:pt x="1450196" y="294815"/>
                    <a:pt x="1496449" y="314839"/>
                    <a:pt x="1533274" y="350206"/>
                  </a:cubicBezTo>
                  <a:moveTo>
                    <a:pt x="413583" y="845475"/>
                  </a:moveTo>
                  <a:cubicBezTo>
                    <a:pt x="403344" y="820054"/>
                    <a:pt x="396964" y="794294"/>
                    <a:pt x="390834" y="769490"/>
                  </a:cubicBezTo>
                </a:path>
                <a:path w="4329247" h="2313291" stroke="0" extrusionOk="0">
                  <a:moveTo>
                    <a:pt x="390834" y="769490"/>
                  </a:moveTo>
                  <a:cubicBezTo>
                    <a:pt x="375727" y="611013"/>
                    <a:pt x="433432" y="451309"/>
                    <a:pt x="563503" y="369858"/>
                  </a:cubicBezTo>
                  <a:cubicBezTo>
                    <a:pt x="759059" y="210852"/>
                    <a:pt x="1150052" y="199400"/>
                    <a:pt x="1403497" y="278558"/>
                  </a:cubicBezTo>
                  <a:cubicBezTo>
                    <a:pt x="1625490" y="18580"/>
                    <a:pt x="2012993" y="19602"/>
                    <a:pt x="2250406" y="183778"/>
                  </a:cubicBezTo>
                  <a:cubicBezTo>
                    <a:pt x="2332653" y="79148"/>
                    <a:pt x="2424579" y="19997"/>
                    <a:pt x="2580411" y="10709"/>
                  </a:cubicBezTo>
                  <a:cubicBezTo>
                    <a:pt x="2751587" y="-25790"/>
                    <a:pt x="2878661" y="26613"/>
                    <a:pt x="2989685" y="132853"/>
                  </a:cubicBezTo>
                  <a:cubicBezTo>
                    <a:pt x="3114383" y="26227"/>
                    <a:pt x="3324831" y="-45225"/>
                    <a:pt x="3553890" y="36948"/>
                  </a:cubicBezTo>
                  <a:cubicBezTo>
                    <a:pt x="3705207" y="84206"/>
                    <a:pt x="3819155" y="199140"/>
                    <a:pt x="3840002" y="298585"/>
                  </a:cubicBezTo>
                  <a:cubicBezTo>
                    <a:pt x="4029857" y="320842"/>
                    <a:pt x="4137203" y="433186"/>
                    <a:pt x="4207186" y="552512"/>
                  </a:cubicBezTo>
                  <a:cubicBezTo>
                    <a:pt x="4257642" y="649214"/>
                    <a:pt x="4244598" y="739372"/>
                    <a:pt x="4190751" y="827858"/>
                  </a:cubicBezTo>
                  <a:cubicBezTo>
                    <a:pt x="4323675" y="947035"/>
                    <a:pt x="4362634" y="1098425"/>
                    <a:pt x="4310807" y="1248855"/>
                  </a:cubicBezTo>
                  <a:cubicBezTo>
                    <a:pt x="4201262" y="1417040"/>
                    <a:pt x="4039081" y="1622119"/>
                    <a:pt x="3748406" y="1617375"/>
                  </a:cubicBezTo>
                  <a:cubicBezTo>
                    <a:pt x="3752393" y="1721048"/>
                    <a:pt x="3682408" y="1847933"/>
                    <a:pt x="3547076" y="1933150"/>
                  </a:cubicBezTo>
                  <a:cubicBezTo>
                    <a:pt x="3353782" y="2044523"/>
                    <a:pt x="3041562" y="2049079"/>
                    <a:pt x="2861612" y="1971384"/>
                  </a:cubicBezTo>
                  <a:cubicBezTo>
                    <a:pt x="2804249" y="2137383"/>
                    <a:pt x="2630726" y="2287887"/>
                    <a:pt x="2371765" y="2308257"/>
                  </a:cubicBezTo>
                  <a:cubicBezTo>
                    <a:pt x="2130398" y="2371390"/>
                    <a:pt x="1811903" y="2283759"/>
                    <a:pt x="1651527" y="2102631"/>
                  </a:cubicBezTo>
                  <a:cubicBezTo>
                    <a:pt x="1291516" y="2270567"/>
                    <a:pt x="773138" y="2190451"/>
                    <a:pt x="581642" y="1899468"/>
                  </a:cubicBezTo>
                  <a:cubicBezTo>
                    <a:pt x="374112" y="1903576"/>
                    <a:pt x="198196" y="1810322"/>
                    <a:pt x="111237" y="1673387"/>
                  </a:cubicBezTo>
                  <a:cubicBezTo>
                    <a:pt x="63272" y="1555244"/>
                    <a:pt x="90349" y="1445829"/>
                    <a:pt x="211752" y="1368215"/>
                  </a:cubicBezTo>
                  <a:cubicBezTo>
                    <a:pt x="50715" y="1287196"/>
                    <a:pt x="-23798" y="1163546"/>
                    <a:pt x="-502" y="1055117"/>
                  </a:cubicBezTo>
                  <a:cubicBezTo>
                    <a:pt x="26437" y="909871"/>
                    <a:pt x="192110" y="787590"/>
                    <a:pt x="387126" y="776826"/>
                  </a:cubicBezTo>
                  <a:cubicBezTo>
                    <a:pt x="388428" y="774362"/>
                    <a:pt x="389090" y="771892"/>
                    <a:pt x="390834" y="769490"/>
                  </a:cubicBezTo>
                  <a:close/>
                </a:path>
                <a:path w="4329247" h="2313291" fill="none" stroke="0" extrusionOk="0">
                  <a:moveTo>
                    <a:pt x="470304" y="1401736"/>
                  </a:moveTo>
                  <a:cubicBezTo>
                    <a:pt x="366824" y="1400101"/>
                    <a:pt x="294526" y="1407339"/>
                    <a:pt x="216462" y="1359058"/>
                  </a:cubicBezTo>
                  <a:moveTo>
                    <a:pt x="694282" y="1868785"/>
                  </a:moveTo>
                  <a:cubicBezTo>
                    <a:pt x="658096" y="1879235"/>
                    <a:pt x="622402" y="1888143"/>
                    <a:pt x="583245" y="1889187"/>
                  </a:cubicBezTo>
                  <a:moveTo>
                    <a:pt x="1651327" y="2093207"/>
                  </a:moveTo>
                  <a:cubicBezTo>
                    <a:pt x="1624714" y="2065079"/>
                    <a:pt x="1598494" y="2034446"/>
                    <a:pt x="1584384" y="2000032"/>
                  </a:cubicBezTo>
                  <a:moveTo>
                    <a:pt x="2888870" y="1860860"/>
                  </a:moveTo>
                  <a:cubicBezTo>
                    <a:pt x="2887582" y="1901835"/>
                    <a:pt x="2878493" y="1926832"/>
                    <a:pt x="2862113" y="1963084"/>
                  </a:cubicBezTo>
                  <a:moveTo>
                    <a:pt x="3420205" y="1229150"/>
                  </a:moveTo>
                  <a:cubicBezTo>
                    <a:pt x="3615528" y="1323898"/>
                    <a:pt x="3737091" y="1458866"/>
                    <a:pt x="3746001" y="1611271"/>
                  </a:cubicBezTo>
                  <a:moveTo>
                    <a:pt x="4188746" y="822182"/>
                  </a:moveTo>
                  <a:cubicBezTo>
                    <a:pt x="4150255" y="878441"/>
                    <a:pt x="4107873" y="925022"/>
                    <a:pt x="4043636" y="965477"/>
                  </a:cubicBezTo>
                  <a:moveTo>
                    <a:pt x="3840603" y="290553"/>
                  </a:moveTo>
                  <a:cubicBezTo>
                    <a:pt x="3847007" y="313174"/>
                    <a:pt x="3844603" y="335841"/>
                    <a:pt x="3848219" y="358238"/>
                  </a:cubicBezTo>
                  <a:moveTo>
                    <a:pt x="2914024" y="211623"/>
                  </a:moveTo>
                  <a:cubicBezTo>
                    <a:pt x="2932169" y="186089"/>
                    <a:pt x="2956748" y="146467"/>
                    <a:pt x="2988382" y="125303"/>
                  </a:cubicBezTo>
                  <a:moveTo>
                    <a:pt x="2218839" y="252748"/>
                  </a:moveTo>
                  <a:cubicBezTo>
                    <a:pt x="2224696" y="223386"/>
                    <a:pt x="2236220" y="200229"/>
                    <a:pt x="2254816" y="178316"/>
                  </a:cubicBezTo>
                  <a:moveTo>
                    <a:pt x="1402996" y="278023"/>
                  </a:moveTo>
                  <a:cubicBezTo>
                    <a:pt x="1450440" y="300463"/>
                    <a:pt x="1493784" y="324084"/>
                    <a:pt x="1533274" y="350206"/>
                  </a:cubicBezTo>
                  <a:moveTo>
                    <a:pt x="413583" y="845475"/>
                  </a:moveTo>
                  <a:cubicBezTo>
                    <a:pt x="402410" y="822534"/>
                    <a:pt x="392749" y="793995"/>
                    <a:pt x="390834" y="769490"/>
                  </a:cubicBezTo>
                </a:path>
              </a:pathLst>
            </a:custGeom>
            <a:solidFill>
              <a:schemeClr val="accent4">
                <a:lumMod val="20000"/>
                <a:lumOff val="80000"/>
              </a:schemeClr>
            </a:solidFill>
            <a:ln>
              <a:solidFill>
                <a:schemeClr val="accent4">
                  <a:lumMod val="50000"/>
                </a:schemeClr>
              </a:solidFill>
              <a:extLst>
                <a:ext uri="{C807C97D-BFC1-408E-A445-0C87EB9F89A2}">
                  <ask:lineSketchStyleProps xmlns:ask="http://schemas.microsoft.com/office/drawing/2018/sketchyshapes" sd="670024996">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accent4">
                    <a:lumMod val="20000"/>
                    <a:lumOff val="80000"/>
                  </a:schemeClr>
                </a:solidFill>
              </a:endParaRPr>
            </a:p>
          </p:txBody>
        </p:sp>
      </p:grpSp>
      <p:sp>
        <p:nvSpPr>
          <p:cNvPr id="9" name="TextBox 8">
            <a:extLst>
              <a:ext uri="{FF2B5EF4-FFF2-40B4-BE49-F238E27FC236}">
                <a16:creationId xmlns:a16="http://schemas.microsoft.com/office/drawing/2014/main" id="{CF218E24-D313-3DEA-3D84-8FE51598ED79}"/>
              </a:ext>
            </a:extLst>
          </p:cNvPr>
          <p:cNvSpPr txBox="1"/>
          <p:nvPr/>
        </p:nvSpPr>
        <p:spPr>
          <a:xfrm>
            <a:off x="1334279" y="4552419"/>
            <a:ext cx="2788786" cy="1200329"/>
          </a:xfrm>
          <a:prstGeom prst="rect">
            <a:avLst/>
          </a:prstGeom>
          <a:noFill/>
        </p:spPr>
        <p:txBody>
          <a:bodyPr wrap="square" rtlCol="0">
            <a:spAutoFit/>
          </a:bodyPr>
          <a:lstStyle/>
          <a:p>
            <a:pPr algn="ct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THẢO LUẬN </a:t>
            </a:r>
          </a:p>
          <a:p>
            <a:pPr algn="ct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NHÓM</a:t>
            </a:r>
          </a:p>
        </p:txBody>
      </p:sp>
      <p:sp>
        <p:nvSpPr>
          <p:cNvPr id="10" name="Rectangle: Rounded Corners 9">
            <a:extLst>
              <a:ext uri="{FF2B5EF4-FFF2-40B4-BE49-F238E27FC236}">
                <a16:creationId xmlns:a16="http://schemas.microsoft.com/office/drawing/2014/main" id="{DDA45F7C-59E7-20A4-CA24-FEBED6841125}"/>
              </a:ext>
            </a:extLst>
          </p:cNvPr>
          <p:cNvSpPr/>
          <p:nvPr/>
        </p:nvSpPr>
        <p:spPr>
          <a:xfrm>
            <a:off x="4835969" y="1361693"/>
            <a:ext cx="6753390" cy="4724351"/>
          </a:xfrm>
          <a:custGeom>
            <a:avLst/>
            <a:gdLst>
              <a:gd name="connsiteX0" fmla="*/ 0 w 6753390"/>
              <a:gd name="connsiteY0" fmla="*/ 658338 h 4724351"/>
              <a:gd name="connsiteX1" fmla="*/ 658338 w 6753390"/>
              <a:gd name="connsiteY1" fmla="*/ 0 h 4724351"/>
              <a:gd name="connsiteX2" fmla="*/ 6095052 w 6753390"/>
              <a:gd name="connsiteY2" fmla="*/ 0 h 4724351"/>
              <a:gd name="connsiteX3" fmla="*/ 6753390 w 6753390"/>
              <a:gd name="connsiteY3" fmla="*/ 658338 h 4724351"/>
              <a:gd name="connsiteX4" fmla="*/ 6753390 w 6753390"/>
              <a:gd name="connsiteY4" fmla="*/ 4066013 h 4724351"/>
              <a:gd name="connsiteX5" fmla="*/ 6095052 w 6753390"/>
              <a:gd name="connsiteY5" fmla="*/ 4724351 h 4724351"/>
              <a:gd name="connsiteX6" fmla="*/ 658338 w 6753390"/>
              <a:gd name="connsiteY6" fmla="*/ 4724351 h 4724351"/>
              <a:gd name="connsiteX7" fmla="*/ 0 w 6753390"/>
              <a:gd name="connsiteY7" fmla="*/ 4066013 h 4724351"/>
              <a:gd name="connsiteX8" fmla="*/ 0 w 6753390"/>
              <a:gd name="connsiteY8" fmla="*/ 658338 h 472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3390" h="4724351" fill="none" extrusionOk="0">
                <a:moveTo>
                  <a:pt x="0" y="658338"/>
                </a:moveTo>
                <a:cubicBezTo>
                  <a:pt x="-70185" y="296099"/>
                  <a:pt x="301585" y="-7980"/>
                  <a:pt x="658338" y="0"/>
                </a:cubicBezTo>
                <a:cubicBezTo>
                  <a:pt x="1974150" y="111930"/>
                  <a:pt x="4650204" y="-66876"/>
                  <a:pt x="6095052" y="0"/>
                </a:cubicBezTo>
                <a:cubicBezTo>
                  <a:pt x="6430649" y="27581"/>
                  <a:pt x="6748476" y="287453"/>
                  <a:pt x="6753390" y="658338"/>
                </a:cubicBezTo>
                <a:cubicBezTo>
                  <a:pt x="6731449" y="1576048"/>
                  <a:pt x="6735740" y="3000771"/>
                  <a:pt x="6753390" y="4066013"/>
                </a:cubicBezTo>
                <a:cubicBezTo>
                  <a:pt x="6762827" y="4409245"/>
                  <a:pt x="6469043" y="4742807"/>
                  <a:pt x="6095052" y="4724351"/>
                </a:cubicBezTo>
                <a:cubicBezTo>
                  <a:pt x="3835139" y="4590159"/>
                  <a:pt x="1976633" y="4569007"/>
                  <a:pt x="658338" y="4724351"/>
                </a:cubicBezTo>
                <a:cubicBezTo>
                  <a:pt x="278980" y="4658744"/>
                  <a:pt x="59074" y="4469660"/>
                  <a:pt x="0" y="4066013"/>
                </a:cubicBezTo>
                <a:cubicBezTo>
                  <a:pt x="-9626" y="3003973"/>
                  <a:pt x="-156389" y="2069531"/>
                  <a:pt x="0" y="658338"/>
                </a:cubicBezTo>
                <a:close/>
              </a:path>
              <a:path w="6753390" h="4724351" stroke="0" extrusionOk="0">
                <a:moveTo>
                  <a:pt x="0" y="658338"/>
                </a:moveTo>
                <a:cubicBezTo>
                  <a:pt x="-4279" y="298636"/>
                  <a:pt x="307386" y="-38226"/>
                  <a:pt x="658338" y="0"/>
                </a:cubicBezTo>
                <a:cubicBezTo>
                  <a:pt x="2743608" y="-31899"/>
                  <a:pt x="3585101" y="-75219"/>
                  <a:pt x="6095052" y="0"/>
                </a:cubicBezTo>
                <a:cubicBezTo>
                  <a:pt x="6422994" y="-2275"/>
                  <a:pt x="6692690" y="267520"/>
                  <a:pt x="6753390" y="658338"/>
                </a:cubicBezTo>
                <a:cubicBezTo>
                  <a:pt x="6753323" y="1052643"/>
                  <a:pt x="6633378" y="3601692"/>
                  <a:pt x="6753390" y="4066013"/>
                </a:cubicBezTo>
                <a:cubicBezTo>
                  <a:pt x="6739018" y="4373428"/>
                  <a:pt x="6468134" y="4749228"/>
                  <a:pt x="6095052" y="4724351"/>
                </a:cubicBezTo>
                <a:cubicBezTo>
                  <a:pt x="4672536" y="4696654"/>
                  <a:pt x="2667156" y="4756809"/>
                  <a:pt x="658338" y="4724351"/>
                </a:cubicBezTo>
                <a:cubicBezTo>
                  <a:pt x="275913" y="4713838"/>
                  <a:pt x="49109" y="4482275"/>
                  <a:pt x="0" y="4066013"/>
                </a:cubicBezTo>
                <a:cubicBezTo>
                  <a:pt x="113846" y="2390007"/>
                  <a:pt x="-160480" y="2285840"/>
                  <a:pt x="0" y="658338"/>
                </a:cubicBezTo>
                <a:close/>
              </a:path>
            </a:pathLst>
          </a:custGeom>
          <a:solidFill>
            <a:schemeClr val="accent4">
              <a:lumMod val="20000"/>
              <a:lumOff val="80000"/>
              <a:alpha val="86000"/>
            </a:schemeClr>
          </a:solidFill>
          <a:ln w="57150">
            <a:solidFill>
              <a:schemeClr val="accent4">
                <a:lumMod val="50000"/>
              </a:schemeClr>
            </a:solidFill>
            <a:prstDash val="dash"/>
            <a:extLst>
              <a:ext uri="{C807C97D-BFC1-408E-A445-0C87EB9F89A2}">
                <ask:lineSketchStyleProps xmlns:ask="http://schemas.microsoft.com/office/drawing/2018/sketchyshapes" sd="3303964601">
                  <a:prstGeom prst="roundRect">
                    <a:avLst>
                      <a:gd name="adj" fmla="val 139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Vẽ</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tờ</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giấy</a:t>
            </a:r>
            <a:r>
              <a:rPr lang="en-US" sz="2800" dirty="0">
                <a:solidFill>
                  <a:schemeClr val="tx1"/>
                </a:solidFill>
                <a:latin typeface="Calibri" panose="020F0502020204030204" pitchFamily="34" charset="0"/>
                <a:cs typeface="Calibri" panose="020F0502020204030204" pitchFamily="34" charset="0"/>
              </a:rPr>
              <a:t> to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viết</a:t>
            </a:r>
            <a:r>
              <a:rPr lang="en-US" sz="2800" dirty="0">
                <a:solidFill>
                  <a:schemeClr val="tx1"/>
                </a:solidFill>
                <a:latin typeface="Calibri" panose="020F0502020204030204" pitchFamily="34" charset="0"/>
                <a:cs typeface="Calibri" panose="020F0502020204030204" pitchFamily="34" charset="0"/>
              </a:rPr>
              <a:t> ý </a:t>
            </a:r>
            <a:r>
              <a:rPr lang="en-US" sz="2800" dirty="0" err="1">
                <a:solidFill>
                  <a:schemeClr val="tx1"/>
                </a:solidFill>
                <a:latin typeface="Calibri" panose="020F0502020204030204" pitchFamily="34" charset="0"/>
                <a:cs typeface="Calibri" panose="020F0502020204030204" pitchFamily="34" charset="0"/>
              </a:rPr>
              <a:t>nghĩa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hoạt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động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tình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nguyện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đạo</a:t>
            </a:r>
            <a:r>
              <a:rPr lang="en-US" sz="2800" dirty="0">
                <a:solidFill>
                  <a:schemeClr val="tx1"/>
                </a:solidFill>
                <a:latin typeface="Calibri" panose="020F0502020204030204" pitchFamily="34" charset="0"/>
                <a:cs typeface="Calibri" panose="020F0502020204030204" pitchFamily="34" charset="0"/>
              </a:rPr>
              <a:t>.</a:t>
            </a:r>
          </a:p>
          <a:p>
            <a:pPr algn="just">
              <a:lnSpc>
                <a:spcPct val="110000"/>
              </a:lnSpc>
            </a:pP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Vẽ</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to, </a:t>
            </a:r>
            <a:r>
              <a:rPr lang="en-US" sz="2800" dirty="0" err="1">
                <a:solidFill>
                  <a:schemeClr val="tx1"/>
                </a:solidFill>
                <a:latin typeface="Calibri" panose="020F0502020204030204" pitchFamily="34" charset="0"/>
                <a:cs typeface="Calibri" panose="020F0502020204030204" pitchFamily="34" charset="0"/>
              </a:rPr>
              <a:t>viết</a:t>
            </a:r>
            <a:r>
              <a:rPr lang="en-US" sz="2800" dirty="0">
                <a:solidFill>
                  <a:schemeClr val="tx1"/>
                </a:solidFill>
                <a:latin typeface="Calibri" panose="020F0502020204030204" pitchFamily="34" charset="0"/>
                <a:cs typeface="Calibri" panose="020F0502020204030204" pitchFamily="34" charset="0"/>
              </a:rPr>
              <a:t> ý </a:t>
            </a:r>
            <a:r>
              <a:rPr lang="en-US" sz="2800" dirty="0" err="1">
                <a:solidFill>
                  <a:schemeClr val="tx1"/>
                </a:solidFill>
                <a:latin typeface="Calibri" panose="020F0502020204030204" pitchFamily="34" charset="0"/>
                <a:cs typeface="Calibri" panose="020F0502020204030204" pitchFamily="34" charset="0"/>
              </a:rPr>
              <a:t>nghĩa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mỗi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bạn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trong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đính</a:t>
            </a:r>
            <a:r>
              <a:rPr lang="en-US" sz="2800" dirty="0">
                <a:solidFill>
                  <a:schemeClr val="tx1"/>
                </a:solidFill>
                <a:latin typeface="Calibri" panose="020F0502020204030204" pitchFamily="34" charset="0"/>
                <a:cs typeface="Calibri" panose="020F0502020204030204" pitchFamily="34" charset="0"/>
              </a:rPr>
              <a:t>/</a:t>
            </a:r>
            <a:r>
              <a:rPr lang="en-US" sz="2800" dirty="0" err="1">
                <a:solidFill>
                  <a:schemeClr val="tx1"/>
                </a:solidFill>
                <a:latin typeface="Calibri" panose="020F0502020204030204" pitchFamily="34" charset="0"/>
                <a:cs typeface="Calibri" panose="020F0502020204030204" pitchFamily="34" charset="0"/>
              </a:rPr>
              <a:t>dán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trước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ngực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bạn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trong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cầm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tay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nhau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tạo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thành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một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a:t>
            </a:r>
          </a:p>
          <a:p>
            <a:pPr algn="just">
              <a:lnSpc>
                <a:spcPct val="110000"/>
              </a:lnSpc>
            </a:pP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Cắt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nhiều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mỗi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viết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một</a:t>
            </a:r>
            <a:r>
              <a:rPr lang="en-US" sz="2800" dirty="0">
                <a:solidFill>
                  <a:schemeClr val="tx1"/>
                </a:solidFill>
                <a:latin typeface="Calibri" panose="020F0502020204030204" pitchFamily="34" charset="0"/>
                <a:cs typeface="Calibri" panose="020F0502020204030204" pitchFamily="34" charset="0"/>
              </a:rPr>
              <a:t> ý </a:t>
            </a:r>
            <a:r>
              <a:rPr lang="en-US" sz="2800" dirty="0" err="1">
                <a:solidFill>
                  <a:schemeClr val="tx1"/>
                </a:solidFill>
                <a:latin typeface="Calibri" panose="020F0502020204030204" pitchFamily="34" charset="0"/>
                <a:cs typeface="Calibri" panose="020F0502020204030204" pitchFamily="34" charset="0"/>
              </a:rPr>
              <a:t>nghĩa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làm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thành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vườn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ái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lọ</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ái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endParaRPr lang="en-US" sz="2800"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B694352-AB6F-6E97-275C-E8912DA5CA38}"/>
              </a:ext>
            </a:extLst>
          </p:cNvPr>
          <p:cNvSpPr txBox="1"/>
          <p:nvPr/>
        </p:nvSpPr>
        <p:spPr>
          <a:xfrm>
            <a:off x="4092755" y="286801"/>
            <a:ext cx="7738562" cy="1015663"/>
          </a:xfrm>
          <a:prstGeom prst="rect">
            <a:avLst/>
          </a:prstGeom>
          <a:noFill/>
        </p:spPr>
        <p:txBody>
          <a:bodyPr wrap="square" rtlCol="0">
            <a:spAutoFit/>
          </a:bodyPr>
          <a:lstStyle/>
          <a:p>
            <a:pPr algn="ct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Gợi</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ý </a:t>
            </a: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làm</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bông</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hoa</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Nhân</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ái</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a:t>
            </a:r>
          </a:p>
        </p:txBody>
      </p:sp>
    </p:spTree>
    <p:extLst>
      <p:ext uri="{BB962C8B-B14F-4D97-AF65-F5344CB8AC3E}">
        <p14:creationId xmlns:p14="http://schemas.microsoft.com/office/powerpoint/2010/main" val="101068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a:extLst>
              <a:ext uri="{FF2B5EF4-FFF2-40B4-BE49-F238E27FC236}">
                <a16:creationId xmlns:a16="http://schemas.microsoft.com/office/drawing/2014/main" id="{0C7BBAF6-6F1A-7F9F-2947-DE31B4A43A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74" b="97391" l="3047" r="96680">
                        <a14:foregroundMark x1="23516" y1="15939" x2="23516" y2="15939"/>
                        <a14:foregroundMark x1="23125" y1="24241" x2="44961" y2="23624"/>
                        <a14:foregroundMark x1="44961" y1="23624" x2="60234" y2="23719"/>
                        <a14:foregroundMark x1="16719" y1="21774" x2="18711" y2="32353"/>
                        <a14:foregroundMark x1="16836" y1="33017" x2="41602" y2="38710"/>
                        <a14:foregroundMark x1="15508" y1="66509" x2="38789" y2="68454"/>
                        <a14:foregroundMark x1="11602" y1="23577" x2="13359" y2="38520"/>
                        <a14:foregroundMark x1="78828" y1="11053" x2="83672" y2="24051"/>
                        <a14:foregroundMark x1="89023" y1="27324" x2="88359" y2="51376"/>
                        <a14:foregroundMark x1="88359" y1="51376" x2="93281" y2="67789"/>
                        <a14:foregroundMark x1="7344" y1="82258" x2="15078" y2="75996"/>
                        <a14:foregroundMark x1="15078" y1="75996" x2="38320" y2="70636"/>
                        <a14:foregroundMark x1="38320" y1="70636" x2="40938" y2="68596"/>
                        <a14:foregroundMark x1="3984" y1="65512" x2="8125" y2="78653"/>
                        <a14:foregroundMark x1="8125" y1="78653" x2="15703" y2="85152"/>
                        <a14:foregroundMark x1="15703" y1="85152" x2="23477" y2="87097"/>
                        <a14:foregroundMark x1="23477" y1="87097" x2="28750" y2="83729"/>
                        <a14:foregroundMark x1="3867" y1="30266" x2="3867" y2="33017"/>
                        <a14:foregroundMark x1="24063" y1="10911" x2="31523" y2="8302"/>
                        <a14:foregroundMark x1="31523" y1="8302" x2="45430" y2="13188"/>
                        <a14:foregroundMark x1="45430" y1="13188" x2="50859" y2="16841"/>
                        <a14:foregroundMark x1="50859" y1="16841" x2="70313" y2="13093"/>
                        <a14:foregroundMark x1="70313" y1="13093" x2="78242" y2="15133"/>
                        <a14:foregroundMark x1="78242" y1="15133" x2="83047" y2="19639"/>
                        <a14:foregroundMark x1="83047" y1="19639" x2="86133" y2="28321"/>
                        <a14:foregroundMark x1="86133" y1="28321" x2="86602" y2="32685"/>
                        <a14:foregroundMark x1="66523" y1="8776" x2="71537" y2="8573"/>
                        <a14:foregroundMark x1="77406" y1="8802" x2="84023" y2="10579"/>
                        <a14:foregroundMark x1="84023" y1="10579" x2="91992" y2="21679"/>
                        <a14:foregroundMark x1="91992" y1="21679" x2="94375" y2="30076"/>
                        <a14:foregroundMark x1="94375" y1="30076" x2="94102" y2="32211"/>
                        <a14:foregroundMark x1="68398" y1="5361" x2="69292" y2="4354"/>
                        <a14:foregroundMark x1="56328" y1="71727" x2="39727" y2="76565"/>
                        <a14:foregroundMark x1="94766" y1="56120" x2="96680" y2="72296"/>
                        <a14:foregroundMark x1="96680" y1="72296" x2="95586" y2="76898"/>
                        <a14:foregroundMark x1="11484" y1="85057" x2="28945" y2="87334"/>
                        <a14:foregroundMark x1="28945" y1="87334" x2="48320" y2="83871"/>
                        <a14:foregroundMark x1="48320" y1="83871" x2="48984" y2="83397"/>
                        <a14:foregroundMark x1="18713" y1="96282" x2="20977" y2="89896"/>
                        <a14:foregroundMark x1="20977" y1="89896" x2="52461" y2="82258"/>
                        <a14:foregroundMark x1="3047" y1="70398" x2="5859" y2="72343"/>
                        <a14:foregroundMark x1="74413" y1="4021" x2="83789" y2="7163"/>
                        <a14:foregroundMark x1="71875" y1="8112" x2="78281" y2="9250"/>
                        <a14:backgroundMark x1="73457" y1="3543" x2="74297" y2="3890"/>
                        <a14:backgroundMark x1="70391" y1="2277" x2="73431" y2="3532"/>
                        <a14:backgroundMark x1="69844" y1="3273" x2="73203" y2="2277"/>
                        <a14:backgroundMark x1="72148" y1="1803" x2="71602" y2="1471"/>
                        <a14:backgroundMark x1="17383" y1="96727" x2="21250" y2="99336"/>
                        <a14:backgroundMark x1="71602" y1="996" x2="76836" y2="1945"/>
                        <a14:backgroundMark x1="73477" y1="3273" x2="74805" y2="3273"/>
                      </a14:backgroundRemoval>
                    </a14:imgEffect>
                  </a14:imgLayer>
                </a14:imgProps>
              </a:ext>
              <a:ext uri="{28A0092B-C50C-407E-A947-70E740481C1C}">
                <a14:useLocalDpi xmlns:a14="http://schemas.microsoft.com/office/drawing/2010/main" val="0"/>
              </a:ext>
            </a:extLst>
          </a:blip>
          <a:srcRect/>
          <a:stretch>
            <a:fillRect/>
          </a:stretch>
        </p:blipFill>
        <p:spPr bwMode="auto">
          <a:xfrm>
            <a:off x="5144060" y="1092922"/>
            <a:ext cx="6064543" cy="49940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323E424-693C-FD7B-A11F-B911555A71B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00" b="96400" l="1600" r="95400">
                        <a14:foregroundMark x1="46600" y1="5200" x2="51400" y2="33200"/>
                        <a14:foregroundMark x1="11200" y1="84800" x2="64800" y2="83200"/>
                        <a14:foregroundMark x1="64800" y1="83200" x2="81000" y2="83800"/>
                        <a14:foregroundMark x1="23200" y1="23400" x2="19000" y2="81000"/>
                        <a14:foregroundMark x1="9200" y1="89800" x2="23600" y2="91000"/>
                        <a14:foregroundMark x1="23600" y1="91000" x2="41800" y2="90400"/>
                        <a14:foregroundMark x1="41800" y1="90400" x2="63200" y2="90600"/>
                        <a14:foregroundMark x1="89400" y1="95600" x2="64869" y2="97949"/>
                        <a14:foregroundMark x1="51697" y1="99162" x2="40800" y2="95200"/>
                        <a14:foregroundMark x1="40800" y1="95200" x2="22600" y2="96400"/>
                        <a14:foregroundMark x1="1600" y1="84400" x2="8200" y2="82000"/>
                        <a14:foregroundMark x1="93200" y1="83600" x2="94800" y2="83600"/>
                        <a14:foregroundMark x1="81000" y1="66400" x2="81000" y2="79400"/>
                        <a14:foregroundMark x1="47000" y1="40200" x2="58400" y2="66800"/>
                        <a14:foregroundMark x1="41400" y1="66400" x2="58200" y2="44400"/>
                        <a14:foregroundMark x1="43000" y1="36800" x2="33400" y2="74600"/>
                        <a14:foregroundMark x1="65200" y1="56400" x2="31800" y2="81600"/>
                        <a14:foregroundMark x1="28200" y1="78400" x2="46000" y2="79000"/>
                        <a14:foregroundMark x1="95400" y1="32800" x2="95000" y2="33000"/>
                        <a14:foregroundMark x1="43200" y1="6400" x2="42400" y2="6400"/>
                        <a14:backgroundMark x1="52200" y1="99600" x2="55400" y2="99600"/>
                        <a14:backgroundMark x1="52600" y1="99400" x2="53200" y2="99400"/>
                        <a14:backgroundMark x1="51800" y1="99000" x2="53000" y2="99000"/>
                        <a14:backgroundMark x1="55800" y1="99000" x2="64200"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1169258" y="1331955"/>
            <a:ext cx="3326542" cy="332654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68985A5-3B3D-1374-5DB5-A3ED3A419621}"/>
              </a:ext>
            </a:extLst>
          </p:cNvPr>
          <p:cNvGrpSpPr/>
          <p:nvPr/>
        </p:nvGrpSpPr>
        <p:grpSpPr>
          <a:xfrm>
            <a:off x="768244" y="4575758"/>
            <a:ext cx="3727556" cy="2004561"/>
            <a:chOff x="4427621" y="2125884"/>
            <a:chExt cx="4475747" cy="2764068"/>
          </a:xfrm>
        </p:grpSpPr>
        <p:sp>
          <p:nvSpPr>
            <p:cNvPr id="7" name="Cloud 6">
              <a:extLst>
                <a:ext uri="{FF2B5EF4-FFF2-40B4-BE49-F238E27FC236}">
                  <a16:creationId xmlns:a16="http://schemas.microsoft.com/office/drawing/2014/main" id="{DE665C2A-46D6-44A0-A378-60A6A1A432D0}"/>
                </a:ext>
              </a:extLst>
            </p:cNvPr>
            <p:cNvSpPr/>
            <p:nvPr/>
          </p:nvSpPr>
          <p:spPr>
            <a:xfrm>
              <a:off x="4427621" y="2125884"/>
              <a:ext cx="4475747" cy="2764068"/>
            </a:xfrm>
            <a:prstGeom prst="cloud">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accent4">
                    <a:lumMod val="20000"/>
                    <a:lumOff val="80000"/>
                  </a:schemeClr>
                </a:solidFill>
              </a:endParaRPr>
            </a:p>
          </p:txBody>
        </p:sp>
        <p:sp>
          <p:nvSpPr>
            <p:cNvPr id="8" name="Cloud 7">
              <a:extLst>
                <a:ext uri="{FF2B5EF4-FFF2-40B4-BE49-F238E27FC236}">
                  <a16:creationId xmlns:a16="http://schemas.microsoft.com/office/drawing/2014/main" id="{4BA9663B-E1CA-B016-AFA0-80FE69A904A8}"/>
                </a:ext>
              </a:extLst>
            </p:cNvPr>
            <p:cNvSpPr/>
            <p:nvPr/>
          </p:nvSpPr>
          <p:spPr>
            <a:xfrm>
              <a:off x="4574119" y="2277895"/>
              <a:ext cx="4329247" cy="2313291"/>
            </a:xfrm>
            <a:custGeom>
              <a:avLst/>
              <a:gdLst>
                <a:gd name="connsiteX0" fmla="*/ 390834 w 4329247"/>
                <a:gd name="connsiteY0" fmla="*/ 769490 h 2313291"/>
                <a:gd name="connsiteX1" fmla="*/ 563503 w 4329247"/>
                <a:gd name="connsiteY1" fmla="*/ 369858 h 2313291"/>
                <a:gd name="connsiteX2" fmla="*/ 1403497 w 4329247"/>
                <a:gd name="connsiteY2" fmla="*/ 278558 h 2313291"/>
                <a:gd name="connsiteX3" fmla="*/ 2250406 w 4329247"/>
                <a:gd name="connsiteY3" fmla="*/ 183778 h 2313291"/>
                <a:gd name="connsiteX4" fmla="*/ 2580411 w 4329247"/>
                <a:gd name="connsiteY4" fmla="*/ 10709 h 2313291"/>
                <a:gd name="connsiteX5" fmla="*/ 2989685 w 4329247"/>
                <a:gd name="connsiteY5" fmla="*/ 132853 h 2313291"/>
                <a:gd name="connsiteX6" fmla="*/ 3553890 w 4329247"/>
                <a:gd name="connsiteY6" fmla="*/ 36948 h 2313291"/>
                <a:gd name="connsiteX7" fmla="*/ 3840002 w 4329247"/>
                <a:gd name="connsiteY7" fmla="*/ 298585 h 2313291"/>
                <a:gd name="connsiteX8" fmla="*/ 4207186 w 4329247"/>
                <a:gd name="connsiteY8" fmla="*/ 552512 h 2313291"/>
                <a:gd name="connsiteX9" fmla="*/ 4190751 w 4329247"/>
                <a:gd name="connsiteY9" fmla="*/ 827858 h 2313291"/>
                <a:gd name="connsiteX10" fmla="*/ 4310807 w 4329247"/>
                <a:gd name="connsiteY10" fmla="*/ 1248855 h 2313291"/>
                <a:gd name="connsiteX11" fmla="*/ 3748406 w 4329247"/>
                <a:gd name="connsiteY11" fmla="*/ 1617375 h 2313291"/>
                <a:gd name="connsiteX12" fmla="*/ 3547076 w 4329247"/>
                <a:gd name="connsiteY12" fmla="*/ 1933150 h 2313291"/>
                <a:gd name="connsiteX13" fmla="*/ 2861612 w 4329247"/>
                <a:gd name="connsiteY13" fmla="*/ 1971384 h 2313291"/>
                <a:gd name="connsiteX14" fmla="*/ 2371765 w 4329247"/>
                <a:gd name="connsiteY14" fmla="*/ 2308257 h 2313291"/>
                <a:gd name="connsiteX15" fmla="*/ 1651527 w 4329247"/>
                <a:gd name="connsiteY15" fmla="*/ 2102631 h 2313291"/>
                <a:gd name="connsiteX16" fmla="*/ 581642 w 4329247"/>
                <a:gd name="connsiteY16" fmla="*/ 1899468 h 2313291"/>
                <a:gd name="connsiteX17" fmla="*/ 111237 w 4329247"/>
                <a:gd name="connsiteY17" fmla="*/ 1673387 h 2313291"/>
                <a:gd name="connsiteX18" fmla="*/ 211752 w 4329247"/>
                <a:gd name="connsiteY18" fmla="*/ 1368215 h 2313291"/>
                <a:gd name="connsiteX19" fmla="*/ -502 w 4329247"/>
                <a:gd name="connsiteY19" fmla="*/ 1055117 h 2313291"/>
                <a:gd name="connsiteX20" fmla="*/ 387126 w 4329247"/>
                <a:gd name="connsiteY20" fmla="*/ 776826 h 2313291"/>
                <a:gd name="connsiteX21" fmla="*/ 390834 w 4329247"/>
                <a:gd name="connsiteY21" fmla="*/ 769490 h 2313291"/>
                <a:gd name="connsiteX0" fmla="*/ 470304 w 4329247"/>
                <a:gd name="connsiteY0" fmla="*/ 1401736 h 2313291"/>
                <a:gd name="connsiteX1" fmla="*/ 216462 w 4329247"/>
                <a:gd name="connsiteY1" fmla="*/ 1359058 h 2313291"/>
                <a:gd name="connsiteX2" fmla="*/ 694282 w 4329247"/>
                <a:gd name="connsiteY2" fmla="*/ 1868785 h 2313291"/>
                <a:gd name="connsiteX3" fmla="*/ 583245 w 4329247"/>
                <a:gd name="connsiteY3" fmla="*/ 1889187 h 2313291"/>
                <a:gd name="connsiteX4" fmla="*/ 1651327 w 4329247"/>
                <a:gd name="connsiteY4" fmla="*/ 2093207 h 2313291"/>
                <a:gd name="connsiteX5" fmla="*/ 1584384 w 4329247"/>
                <a:gd name="connsiteY5" fmla="*/ 2000032 h 2313291"/>
                <a:gd name="connsiteX6" fmla="*/ 2888870 w 4329247"/>
                <a:gd name="connsiteY6" fmla="*/ 1860860 h 2313291"/>
                <a:gd name="connsiteX7" fmla="*/ 2862113 w 4329247"/>
                <a:gd name="connsiteY7" fmla="*/ 1963084 h 2313291"/>
                <a:gd name="connsiteX8" fmla="*/ 3420205 w 4329247"/>
                <a:gd name="connsiteY8" fmla="*/ 1229150 h 2313291"/>
                <a:gd name="connsiteX9" fmla="*/ 3746001 w 4329247"/>
                <a:gd name="connsiteY9" fmla="*/ 1611271 h 2313291"/>
                <a:gd name="connsiteX10" fmla="*/ 4188746 w 4329247"/>
                <a:gd name="connsiteY10" fmla="*/ 822182 h 2313291"/>
                <a:gd name="connsiteX11" fmla="*/ 4043636 w 4329247"/>
                <a:gd name="connsiteY11" fmla="*/ 965477 h 2313291"/>
                <a:gd name="connsiteX12" fmla="*/ 3840603 w 4329247"/>
                <a:gd name="connsiteY12" fmla="*/ 290553 h 2313291"/>
                <a:gd name="connsiteX13" fmla="*/ 3848219 w 4329247"/>
                <a:gd name="connsiteY13" fmla="*/ 358238 h 2313291"/>
                <a:gd name="connsiteX14" fmla="*/ 2914024 w 4329247"/>
                <a:gd name="connsiteY14" fmla="*/ 211623 h 2313291"/>
                <a:gd name="connsiteX15" fmla="*/ 2988382 w 4329247"/>
                <a:gd name="connsiteY15" fmla="*/ 125303 h 2313291"/>
                <a:gd name="connsiteX16" fmla="*/ 2218839 w 4329247"/>
                <a:gd name="connsiteY16" fmla="*/ 252748 h 2313291"/>
                <a:gd name="connsiteX17" fmla="*/ 2254816 w 4329247"/>
                <a:gd name="connsiteY17" fmla="*/ 178316 h 2313291"/>
                <a:gd name="connsiteX18" fmla="*/ 1402996 w 4329247"/>
                <a:gd name="connsiteY18" fmla="*/ 278023 h 2313291"/>
                <a:gd name="connsiteX19" fmla="*/ 1533274 w 4329247"/>
                <a:gd name="connsiteY19" fmla="*/ 350206 h 2313291"/>
                <a:gd name="connsiteX20" fmla="*/ 413583 w 4329247"/>
                <a:gd name="connsiteY20" fmla="*/ 845475 h 2313291"/>
                <a:gd name="connsiteX21" fmla="*/ 390834 w 4329247"/>
                <a:gd name="connsiteY21" fmla="*/ 769490 h 231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9247" h="2313291" fill="none" extrusionOk="0">
                  <a:moveTo>
                    <a:pt x="390834" y="769490"/>
                  </a:moveTo>
                  <a:cubicBezTo>
                    <a:pt x="382564" y="608329"/>
                    <a:pt x="401192" y="472580"/>
                    <a:pt x="563503" y="369858"/>
                  </a:cubicBezTo>
                  <a:cubicBezTo>
                    <a:pt x="779733" y="194706"/>
                    <a:pt x="1113753" y="162041"/>
                    <a:pt x="1403497" y="278558"/>
                  </a:cubicBezTo>
                  <a:cubicBezTo>
                    <a:pt x="1604905" y="45938"/>
                    <a:pt x="1992866" y="23147"/>
                    <a:pt x="2250406" y="183778"/>
                  </a:cubicBezTo>
                  <a:cubicBezTo>
                    <a:pt x="2317305" y="77785"/>
                    <a:pt x="2439246" y="10273"/>
                    <a:pt x="2580411" y="10709"/>
                  </a:cubicBezTo>
                  <a:cubicBezTo>
                    <a:pt x="2733547" y="-5316"/>
                    <a:pt x="2876492" y="39452"/>
                    <a:pt x="2989685" y="132853"/>
                  </a:cubicBezTo>
                  <a:cubicBezTo>
                    <a:pt x="3098264" y="-4844"/>
                    <a:pt x="3361690" y="-30492"/>
                    <a:pt x="3553890" y="36948"/>
                  </a:cubicBezTo>
                  <a:cubicBezTo>
                    <a:pt x="3719590" y="76567"/>
                    <a:pt x="3811345" y="184310"/>
                    <a:pt x="3840002" y="298585"/>
                  </a:cubicBezTo>
                  <a:cubicBezTo>
                    <a:pt x="4011124" y="315048"/>
                    <a:pt x="4150989" y="416084"/>
                    <a:pt x="4207186" y="552512"/>
                  </a:cubicBezTo>
                  <a:cubicBezTo>
                    <a:pt x="4237848" y="632147"/>
                    <a:pt x="4248537" y="751360"/>
                    <a:pt x="4190751" y="827858"/>
                  </a:cubicBezTo>
                  <a:cubicBezTo>
                    <a:pt x="4323054" y="946020"/>
                    <a:pt x="4368821" y="1125194"/>
                    <a:pt x="4310807" y="1248855"/>
                  </a:cubicBezTo>
                  <a:cubicBezTo>
                    <a:pt x="4237642" y="1434001"/>
                    <a:pt x="4017358" y="1641095"/>
                    <a:pt x="3748406" y="1617375"/>
                  </a:cubicBezTo>
                  <a:cubicBezTo>
                    <a:pt x="3743128" y="1734044"/>
                    <a:pt x="3663881" y="1853895"/>
                    <a:pt x="3547076" y="1933150"/>
                  </a:cubicBezTo>
                  <a:cubicBezTo>
                    <a:pt x="3356001" y="2039837"/>
                    <a:pt x="3064215" y="2077577"/>
                    <a:pt x="2861612" y="1971384"/>
                  </a:cubicBezTo>
                  <a:cubicBezTo>
                    <a:pt x="2779468" y="2144982"/>
                    <a:pt x="2632666" y="2274922"/>
                    <a:pt x="2371765" y="2308257"/>
                  </a:cubicBezTo>
                  <a:cubicBezTo>
                    <a:pt x="2127845" y="2349815"/>
                    <a:pt x="1830074" y="2255121"/>
                    <a:pt x="1651527" y="2102631"/>
                  </a:cubicBezTo>
                  <a:cubicBezTo>
                    <a:pt x="1263032" y="2321114"/>
                    <a:pt x="786049" y="2122390"/>
                    <a:pt x="581642" y="1899468"/>
                  </a:cubicBezTo>
                  <a:cubicBezTo>
                    <a:pt x="375614" y="1902780"/>
                    <a:pt x="164983" y="1810375"/>
                    <a:pt x="111237" y="1673387"/>
                  </a:cubicBezTo>
                  <a:cubicBezTo>
                    <a:pt x="61084" y="1564262"/>
                    <a:pt x="117740" y="1462590"/>
                    <a:pt x="211752" y="1368215"/>
                  </a:cubicBezTo>
                  <a:cubicBezTo>
                    <a:pt x="72117" y="1296905"/>
                    <a:pt x="-35195" y="1197498"/>
                    <a:pt x="-502" y="1055117"/>
                  </a:cubicBezTo>
                  <a:cubicBezTo>
                    <a:pt x="19502" y="929296"/>
                    <a:pt x="189938" y="797903"/>
                    <a:pt x="387126" y="776826"/>
                  </a:cubicBezTo>
                  <a:cubicBezTo>
                    <a:pt x="388188" y="774815"/>
                    <a:pt x="389667" y="771843"/>
                    <a:pt x="390834" y="769490"/>
                  </a:cubicBezTo>
                  <a:close/>
                </a:path>
                <a:path w="4329247" h="2313291" fill="none" extrusionOk="0">
                  <a:moveTo>
                    <a:pt x="470304" y="1401736"/>
                  </a:moveTo>
                  <a:cubicBezTo>
                    <a:pt x="386054" y="1402920"/>
                    <a:pt x="292711" y="1398947"/>
                    <a:pt x="216462" y="1359058"/>
                  </a:cubicBezTo>
                  <a:moveTo>
                    <a:pt x="694282" y="1868785"/>
                  </a:moveTo>
                  <a:cubicBezTo>
                    <a:pt x="660284" y="1871741"/>
                    <a:pt x="628333" y="1885789"/>
                    <a:pt x="583245" y="1889187"/>
                  </a:cubicBezTo>
                  <a:moveTo>
                    <a:pt x="1651327" y="2093207"/>
                  </a:moveTo>
                  <a:cubicBezTo>
                    <a:pt x="1618222" y="2062158"/>
                    <a:pt x="1603249" y="2034091"/>
                    <a:pt x="1584384" y="2000032"/>
                  </a:cubicBezTo>
                  <a:moveTo>
                    <a:pt x="2888870" y="1860860"/>
                  </a:moveTo>
                  <a:cubicBezTo>
                    <a:pt x="2885866" y="1894024"/>
                    <a:pt x="2875195" y="1925670"/>
                    <a:pt x="2862113" y="1963084"/>
                  </a:cubicBezTo>
                  <a:moveTo>
                    <a:pt x="3420205" y="1229150"/>
                  </a:moveTo>
                  <a:cubicBezTo>
                    <a:pt x="3610655" y="1307004"/>
                    <a:pt x="3734735" y="1461214"/>
                    <a:pt x="3746001" y="1611271"/>
                  </a:cubicBezTo>
                  <a:moveTo>
                    <a:pt x="4188746" y="822182"/>
                  </a:moveTo>
                  <a:cubicBezTo>
                    <a:pt x="4154247" y="871119"/>
                    <a:pt x="4095540" y="919937"/>
                    <a:pt x="4043636" y="965477"/>
                  </a:cubicBezTo>
                  <a:moveTo>
                    <a:pt x="3840603" y="290553"/>
                  </a:moveTo>
                  <a:cubicBezTo>
                    <a:pt x="3843919" y="313017"/>
                    <a:pt x="3847183" y="335185"/>
                    <a:pt x="3848219" y="358238"/>
                  </a:cubicBezTo>
                  <a:moveTo>
                    <a:pt x="2914024" y="211623"/>
                  </a:moveTo>
                  <a:cubicBezTo>
                    <a:pt x="2927142" y="181803"/>
                    <a:pt x="2956271" y="157601"/>
                    <a:pt x="2988382" y="125303"/>
                  </a:cubicBezTo>
                  <a:moveTo>
                    <a:pt x="2218839" y="252748"/>
                  </a:moveTo>
                  <a:cubicBezTo>
                    <a:pt x="2223214" y="223760"/>
                    <a:pt x="2240804" y="197647"/>
                    <a:pt x="2254816" y="178316"/>
                  </a:cubicBezTo>
                  <a:moveTo>
                    <a:pt x="1402996" y="278023"/>
                  </a:moveTo>
                  <a:cubicBezTo>
                    <a:pt x="1450196" y="294815"/>
                    <a:pt x="1496449" y="314839"/>
                    <a:pt x="1533274" y="350206"/>
                  </a:cubicBezTo>
                  <a:moveTo>
                    <a:pt x="413583" y="845475"/>
                  </a:moveTo>
                  <a:cubicBezTo>
                    <a:pt x="403344" y="820054"/>
                    <a:pt x="396964" y="794294"/>
                    <a:pt x="390834" y="769490"/>
                  </a:cubicBezTo>
                </a:path>
                <a:path w="4329247" h="2313291" stroke="0" extrusionOk="0">
                  <a:moveTo>
                    <a:pt x="390834" y="769490"/>
                  </a:moveTo>
                  <a:cubicBezTo>
                    <a:pt x="375727" y="611013"/>
                    <a:pt x="433432" y="451309"/>
                    <a:pt x="563503" y="369858"/>
                  </a:cubicBezTo>
                  <a:cubicBezTo>
                    <a:pt x="759059" y="210852"/>
                    <a:pt x="1150052" y="199400"/>
                    <a:pt x="1403497" y="278558"/>
                  </a:cubicBezTo>
                  <a:cubicBezTo>
                    <a:pt x="1625490" y="18580"/>
                    <a:pt x="2012993" y="19602"/>
                    <a:pt x="2250406" y="183778"/>
                  </a:cubicBezTo>
                  <a:cubicBezTo>
                    <a:pt x="2332653" y="79148"/>
                    <a:pt x="2424579" y="19997"/>
                    <a:pt x="2580411" y="10709"/>
                  </a:cubicBezTo>
                  <a:cubicBezTo>
                    <a:pt x="2751587" y="-25790"/>
                    <a:pt x="2878661" y="26613"/>
                    <a:pt x="2989685" y="132853"/>
                  </a:cubicBezTo>
                  <a:cubicBezTo>
                    <a:pt x="3114383" y="26227"/>
                    <a:pt x="3324831" y="-45225"/>
                    <a:pt x="3553890" y="36948"/>
                  </a:cubicBezTo>
                  <a:cubicBezTo>
                    <a:pt x="3705207" y="84206"/>
                    <a:pt x="3819155" y="199140"/>
                    <a:pt x="3840002" y="298585"/>
                  </a:cubicBezTo>
                  <a:cubicBezTo>
                    <a:pt x="4029857" y="320842"/>
                    <a:pt x="4137203" y="433186"/>
                    <a:pt x="4207186" y="552512"/>
                  </a:cubicBezTo>
                  <a:cubicBezTo>
                    <a:pt x="4257642" y="649214"/>
                    <a:pt x="4244598" y="739372"/>
                    <a:pt x="4190751" y="827858"/>
                  </a:cubicBezTo>
                  <a:cubicBezTo>
                    <a:pt x="4323675" y="947035"/>
                    <a:pt x="4362634" y="1098425"/>
                    <a:pt x="4310807" y="1248855"/>
                  </a:cubicBezTo>
                  <a:cubicBezTo>
                    <a:pt x="4201262" y="1417040"/>
                    <a:pt x="4039081" y="1622119"/>
                    <a:pt x="3748406" y="1617375"/>
                  </a:cubicBezTo>
                  <a:cubicBezTo>
                    <a:pt x="3752393" y="1721048"/>
                    <a:pt x="3682408" y="1847933"/>
                    <a:pt x="3547076" y="1933150"/>
                  </a:cubicBezTo>
                  <a:cubicBezTo>
                    <a:pt x="3353782" y="2044523"/>
                    <a:pt x="3041562" y="2049079"/>
                    <a:pt x="2861612" y="1971384"/>
                  </a:cubicBezTo>
                  <a:cubicBezTo>
                    <a:pt x="2804249" y="2137383"/>
                    <a:pt x="2630726" y="2287887"/>
                    <a:pt x="2371765" y="2308257"/>
                  </a:cubicBezTo>
                  <a:cubicBezTo>
                    <a:pt x="2130398" y="2371390"/>
                    <a:pt x="1811903" y="2283759"/>
                    <a:pt x="1651527" y="2102631"/>
                  </a:cubicBezTo>
                  <a:cubicBezTo>
                    <a:pt x="1291516" y="2270567"/>
                    <a:pt x="773138" y="2190451"/>
                    <a:pt x="581642" y="1899468"/>
                  </a:cubicBezTo>
                  <a:cubicBezTo>
                    <a:pt x="374112" y="1903576"/>
                    <a:pt x="198196" y="1810322"/>
                    <a:pt x="111237" y="1673387"/>
                  </a:cubicBezTo>
                  <a:cubicBezTo>
                    <a:pt x="63272" y="1555244"/>
                    <a:pt x="90349" y="1445829"/>
                    <a:pt x="211752" y="1368215"/>
                  </a:cubicBezTo>
                  <a:cubicBezTo>
                    <a:pt x="50715" y="1287196"/>
                    <a:pt x="-23798" y="1163546"/>
                    <a:pt x="-502" y="1055117"/>
                  </a:cubicBezTo>
                  <a:cubicBezTo>
                    <a:pt x="26437" y="909871"/>
                    <a:pt x="192110" y="787590"/>
                    <a:pt x="387126" y="776826"/>
                  </a:cubicBezTo>
                  <a:cubicBezTo>
                    <a:pt x="388428" y="774362"/>
                    <a:pt x="389090" y="771892"/>
                    <a:pt x="390834" y="769490"/>
                  </a:cubicBezTo>
                  <a:close/>
                </a:path>
                <a:path w="4329247" h="2313291" fill="none" stroke="0" extrusionOk="0">
                  <a:moveTo>
                    <a:pt x="470304" y="1401736"/>
                  </a:moveTo>
                  <a:cubicBezTo>
                    <a:pt x="366824" y="1400101"/>
                    <a:pt x="294526" y="1407339"/>
                    <a:pt x="216462" y="1359058"/>
                  </a:cubicBezTo>
                  <a:moveTo>
                    <a:pt x="694282" y="1868785"/>
                  </a:moveTo>
                  <a:cubicBezTo>
                    <a:pt x="658096" y="1879235"/>
                    <a:pt x="622402" y="1888143"/>
                    <a:pt x="583245" y="1889187"/>
                  </a:cubicBezTo>
                  <a:moveTo>
                    <a:pt x="1651327" y="2093207"/>
                  </a:moveTo>
                  <a:cubicBezTo>
                    <a:pt x="1624714" y="2065079"/>
                    <a:pt x="1598494" y="2034446"/>
                    <a:pt x="1584384" y="2000032"/>
                  </a:cubicBezTo>
                  <a:moveTo>
                    <a:pt x="2888870" y="1860860"/>
                  </a:moveTo>
                  <a:cubicBezTo>
                    <a:pt x="2887582" y="1901835"/>
                    <a:pt x="2878493" y="1926832"/>
                    <a:pt x="2862113" y="1963084"/>
                  </a:cubicBezTo>
                  <a:moveTo>
                    <a:pt x="3420205" y="1229150"/>
                  </a:moveTo>
                  <a:cubicBezTo>
                    <a:pt x="3615528" y="1323898"/>
                    <a:pt x="3737091" y="1458866"/>
                    <a:pt x="3746001" y="1611271"/>
                  </a:cubicBezTo>
                  <a:moveTo>
                    <a:pt x="4188746" y="822182"/>
                  </a:moveTo>
                  <a:cubicBezTo>
                    <a:pt x="4150255" y="878441"/>
                    <a:pt x="4107873" y="925022"/>
                    <a:pt x="4043636" y="965477"/>
                  </a:cubicBezTo>
                  <a:moveTo>
                    <a:pt x="3840603" y="290553"/>
                  </a:moveTo>
                  <a:cubicBezTo>
                    <a:pt x="3847007" y="313174"/>
                    <a:pt x="3844603" y="335841"/>
                    <a:pt x="3848219" y="358238"/>
                  </a:cubicBezTo>
                  <a:moveTo>
                    <a:pt x="2914024" y="211623"/>
                  </a:moveTo>
                  <a:cubicBezTo>
                    <a:pt x="2932169" y="186089"/>
                    <a:pt x="2956748" y="146467"/>
                    <a:pt x="2988382" y="125303"/>
                  </a:cubicBezTo>
                  <a:moveTo>
                    <a:pt x="2218839" y="252748"/>
                  </a:moveTo>
                  <a:cubicBezTo>
                    <a:pt x="2224696" y="223386"/>
                    <a:pt x="2236220" y="200229"/>
                    <a:pt x="2254816" y="178316"/>
                  </a:cubicBezTo>
                  <a:moveTo>
                    <a:pt x="1402996" y="278023"/>
                  </a:moveTo>
                  <a:cubicBezTo>
                    <a:pt x="1450440" y="300463"/>
                    <a:pt x="1493784" y="324084"/>
                    <a:pt x="1533274" y="350206"/>
                  </a:cubicBezTo>
                  <a:moveTo>
                    <a:pt x="413583" y="845475"/>
                  </a:moveTo>
                  <a:cubicBezTo>
                    <a:pt x="402410" y="822534"/>
                    <a:pt x="392749" y="793995"/>
                    <a:pt x="390834" y="769490"/>
                  </a:cubicBezTo>
                </a:path>
              </a:pathLst>
            </a:custGeom>
            <a:solidFill>
              <a:schemeClr val="accent4">
                <a:lumMod val="20000"/>
                <a:lumOff val="80000"/>
              </a:schemeClr>
            </a:solidFill>
            <a:ln>
              <a:solidFill>
                <a:schemeClr val="accent4">
                  <a:lumMod val="50000"/>
                </a:schemeClr>
              </a:solidFill>
              <a:extLst>
                <a:ext uri="{C807C97D-BFC1-408E-A445-0C87EB9F89A2}">
                  <ask:lineSketchStyleProps xmlns:ask="http://schemas.microsoft.com/office/drawing/2018/sketchyshapes" sd="670024996">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accent4">
                    <a:lumMod val="20000"/>
                    <a:lumOff val="80000"/>
                  </a:schemeClr>
                </a:solidFill>
              </a:endParaRPr>
            </a:p>
          </p:txBody>
        </p:sp>
      </p:grpSp>
      <p:sp>
        <p:nvSpPr>
          <p:cNvPr id="9" name="TextBox 8">
            <a:extLst>
              <a:ext uri="{FF2B5EF4-FFF2-40B4-BE49-F238E27FC236}">
                <a16:creationId xmlns:a16="http://schemas.microsoft.com/office/drawing/2014/main" id="{CF218E24-D313-3DEA-3D84-8FE51598ED79}"/>
              </a:ext>
            </a:extLst>
          </p:cNvPr>
          <p:cNvSpPr txBox="1"/>
          <p:nvPr/>
        </p:nvSpPr>
        <p:spPr>
          <a:xfrm>
            <a:off x="1237629" y="5148013"/>
            <a:ext cx="2788786" cy="646331"/>
          </a:xfrm>
          <a:prstGeom prst="rect">
            <a:avLst/>
          </a:prstGeom>
          <a:noFill/>
        </p:spPr>
        <p:txBody>
          <a:bodyPr wrap="square" rtlCol="0">
            <a:spAutoFit/>
          </a:bodyPr>
          <a:lstStyle/>
          <a:p>
            <a:pPr algn="ct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CHIA SẺ</a:t>
            </a:r>
          </a:p>
        </p:txBody>
      </p:sp>
      <p:sp>
        <p:nvSpPr>
          <p:cNvPr id="3" name="TextBox 2">
            <a:extLst>
              <a:ext uri="{FF2B5EF4-FFF2-40B4-BE49-F238E27FC236}">
                <a16:creationId xmlns:a16="http://schemas.microsoft.com/office/drawing/2014/main" id="{F5418C82-7778-2160-C00D-1265BA526F2E}"/>
              </a:ext>
            </a:extLst>
          </p:cNvPr>
          <p:cNvSpPr txBox="1"/>
          <p:nvPr/>
        </p:nvSpPr>
        <p:spPr>
          <a:xfrm>
            <a:off x="3046971" y="173210"/>
            <a:ext cx="6098058" cy="1200329"/>
          </a:xfrm>
          <a:prstGeom prst="rect">
            <a:avLst/>
          </a:prstGeom>
          <a:noFill/>
        </p:spPr>
        <p:txBody>
          <a:bodyPr wrap="square">
            <a:spAutoFit/>
          </a:bodyPr>
          <a:lstStyle/>
          <a:p>
            <a:r>
              <a:rPr lang="en-US" sz="72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Bông</a:t>
            </a:r>
            <a:r>
              <a:rPr lang="en-US" sz="72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72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hoa</a:t>
            </a:r>
            <a:r>
              <a:rPr lang="en-US" sz="72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72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Nhân</a:t>
            </a:r>
            <a:r>
              <a:rPr lang="en-US" sz="72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72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ái</a:t>
            </a:r>
            <a:r>
              <a:rPr lang="en-US" sz="72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a:t>
            </a:r>
            <a:endParaRPr lang="en-US" sz="7200" dirty="0"/>
          </a:p>
        </p:txBody>
      </p:sp>
    </p:spTree>
    <p:extLst>
      <p:ext uri="{BB962C8B-B14F-4D97-AF65-F5344CB8AC3E}">
        <p14:creationId xmlns:p14="http://schemas.microsoft.com/office/powerpoint/2010/main" val="1762015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38"/>
                                        </p:tgtEl>
                                        <p:attrNameLst>
                                          <p:attrName>style.visibility</p:attrName>
                                        </p:attrNameLst>
                                      </p:cBhvr>
                                      <p:to>
                                        <p:strVal val="visible"/>
                                      </p:to>
                                    </p:set>
                                    <p:anim calcmode="lin" valueType="num">
                                      <p:cBhvr>
                                        <p:cTn id="18" dur="500" fill="hold"/>
                                        <p:tgtEl>
                                          <p:spTgt spid="1038"/>
                                        </p:tgtEl>
                                        <p:attrNameLst>
                                          <p:attrName>ppt_w</p:attrName>
                                        </p:attrNameLst>
                                      </p:cBhvr>
                                      <p:tavLst>
                                        <p:tav tm="0">
                                          <p:val>
                                            <p:fltVal val="0"/>
                                          </p:val>
                                        </p:tav>
                                        <p:tav tm="100000">
                                          <p:val>
                                            <p:strVal val="#ppt_w"/>
                                          </p:val>
                                        </p:tav>
                                      </p:tavLst>
                                    </p:anim>
                                    <p:anim calcmode="lin" valueType="num">
                                      <p:cBhvr>
                                        <p:cTn id="19" dur="500" fill="hold"/>
                                        <p:tgtEl>
                                          <p:spTgt spid="1038"/>
                                        </p:tgtEl>
                                        <p:attrNameLst>
                                          <p:attrName>ppt_h</p:attrName>
                                        </p:attrNameLst>
                                      </p:cBhvr>
                                      <p:tavLst>
                                        <p:tav tm="0">
                                          <p:val>
                                            <p:fltVal val="0"/>
                                          </p:val>
                                        </p:tav>
                                        <p:tav tm="100000">
                                          <p:val>
                                            <p:strVal val="#ppt_h"/>
                                          </p:val>
                                        </p:tav>
                                      </p:tavLst>
                                    </p:anim>
                                    <p:animEffect transition="in" filter="fade">
                                      <p:cBhvr>
                                        <p:cTn id="20"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sp>
        <p:nvSpPr>
          <p:cNvPr id="14" name="TextBox 13">
            <a:extLst>
              <a:ext uri="{FF2B5EF4-FFF2-40B4-BE49-F238E27FC236}">
                <a16:creationId xmlns:a16="http://schemas.microsoft.com/office/drawing/2014/main" id="{1F02B0D5-1546-262E-66A4-744A78E434DD}"/>
              </a:ext>
            </a:extLst>
          </p:cNvPr>
          <p:cNvSpPr txBox="1"/>
          <p:nvPr/>
        </p:nvSpPr>
        <p:spPr>
          <a:xfrm>
            <a:off x="2934103" y="3478"/>
            <a:ext cx="5908990" cy="923330"/>
          </a:xfrm>
          <a:prstGeom prst="rect">
            <a:avLst/>
          </a:prstGeom>
          <a:noFill/>
        </p:spPr>
        <p:txBody>
          <a:bodyPr wrap="none" rtlCol="0">
            <a:spAutoFit/>
          </a:bodyPr>
          <a:lstStyle/>
          <a:p>
            <a:r>
              <a:rPr lang="en-US" sz="5400" b="1" dirty="0" err="1">
                <a:ln w="22225">
                  <a:solidFill>
                    <a:schemeClr val="accent2"/>
                  </a:solidFill>
                  <a:prstDash val="solid"/>
                </a:ln>
                <a:solidFill>
                  <a:schemeClr val="accent4">
                    <a:lumMod val="40000"/>
                    <a:lumOff val="60000"/>
                  </a:schemeClr>
                </a:solidFill>
                <a:effectLst>
                  <a:outerShdw blurRad="50800" dist="38100" dir="16200000" rotWithShape="0">
                    <a:prstClr val="black">
                      <a:alpha val="40000"/>
                    </a:prstClr>
                  </a:outerShdw>
                </a:effectLst>
                <a:latin typeface="UTM Cookies" panose="02040603050506020204" pitchFamily="18" charset="0"/>
              </a:rPr>
              <a:t>MỤC</a:t>
            </a:r>
            <a:r>
              <a:rPr lang="en-US" sz="5400" b="1" dirty="0">
                <a:ln w="22225">
                  <a:solidFill>
                    <a:schemeClr val="accent2"/>
                  </a:solidFill>
                  <a:prstDash val="solid"/>
                </a:ln>
                <a:solidFill>
                  <a:schemeClr val="accent4">
                    <a:lumMod val="40000"/>
                    <a:lumOff val="60000"/>
                  </a:schemeClr>
                </a:solidFill>
                <a:effectLst>
                  <a:outerShdw blurRad="50800" dist="38100" dir="16200000" rotWithShape="0">
                    <a:prstClr val="black">
                      <a:alpha val="40000"/>
                    </a:prstClr>
                  </a:outerShdw>
                </a:effectLst>
                <a:latin typeface="UTM Cookies" panose="02040603050506020204" pitchFamily="18" charset="0"/>
              </a:rPr>
              <a:t> </a:t>
            </a:r>
            <a:r>
              <a:rPr lang="en-US" sz="5400" b="1" dirty="0" err="1">
                <a:ln w="22225">
                  <a:solidFill>
                    <a:schemeClr val="accent2"/>
                  </a:solidFill>
                  <a:prstDash val="solid"/>
                </a:ln>
                <a:solidFill>
                  <a:schemeClr val="accent4">
                    <a:lumMod val="40000"/>
                    <a:lumOff val="60000"/>
                  </a:schemeClr>
                </a:solidFill>
                <a:effectLst>
                  <a:outerShdw blurRad="50800" dist="38100" dir="16200000" rotWithShape="0">
                    <a:prstClr val="black">
                      <a:alpha val="40000"/>
                    </a:prstClr>
                  </a:outerShdw>
                </a:effectLst>
                <a:latin typeface="UTM Cookies" panose="02040603050506020204" pitchFamily="18" charset="0"/>
              </a:rPr>
              <a:t>TIÊU</a:t>
            </a:r>
            <a:r>
              <a:rPr lang="en-US" sz="5400" b="1" dirty="0">
                <a:ln w="22225">
                  <a:solidFill>
                    <a:schemeClr val="accent2"/>
                  </a:solidFill>
                  <a:prstDash val="solid"/>
                </a:ln>
                <a:solidFill>
                  <a:schemeClr val="accent4">
                    <a:lumMod val="40000"/>
                    <a:lumOff val="60000"/>
                  </a:schemeClr>
                </a:solidFill>
                <a:effectLst>
                  <a:outerShdw blurRad="50800" dist="38100" dir="16200000" rotWithShape="0">
                    <a:prstClr val="black">
                      <a:alpha val="40000"/>
                    </a:prstClr>
                  </a:outerShdw>
                </a:effectLst>
                <a:latin typeface="UTM Cookies" panose="02040603050506020204" pitchFamily="18" charset="0"/>
              </a:rPr>
              <a:t> </a:t>
            </a:r>
            <a:r>
              <a:rPr lang="en-US" sz="5400" b="1" dirty="0" err="1">
                <a:ln w="22225">
                  <a:solidFill>
                    <a:schemeClr val="accent2"/>
                  </a:solidFill>
                  <a:prstDash val="solid"/>
                </a:ln>
                <a:solidFill>
                  <a:schemeClr val="accent4">
                    <a:lumMod val="40000"/>
                    <a:lumOff val="60000"/>
                  </a:schemeClr>
                </a:solidFill>
                <a:effectLst>
                  <a:outerShdw blurRad="50800" dist="38100" dir="16200000" rotWithShape="0">
                    <a:prstClr val="black">
                      <a:alpha val="40000"/>
                    </a:prstClr>
                  </a:outerShdw>
                </a:effectLst>
                <a:latin typeface="UTM Cookies" panose="02040603050506020204" pitchFamily="18" charset="0"/>
              </a:rPr>
              <a:t>BÀI</a:t>
            </a:r>
            <a:r>
              <a:rPr lang="en-US" sz="5400" b="1" dirty="0">
                <a:ln w="22225">
                  <a:solidFill>
                    <a:schemeClr val="accent2"/>
                  </a:solidFill>
                  <a:prstDash val="solid"/>
                </a:ln>
                <a:solidFill>
                  <a:schemeClr val="accent4">
                    <a:lumMod val="40000"/>
                    <a:lumOff val="60000"/>
                  </a:schemeClr>
                </a:solidFill>
                <a:effectLst>
                  <a:outerShdw blurRad="50800" dist="38100" dir="16200000" rotWithShape="0">
                    <a:prstClr val="black">
                      <a:alpha val="40000"/>
                    </a:prstClr>
                  </a:outerShdw>
                </a:effectLst>
                <a:latin typeface="UTM Cookies" panose="02040603050506020204" pitchFamily="18" charset="0"/>
              </a:rPr>
              <a:t> </a:t>
            </a:r>
            <a:r>
              <a:rPr lang="en-US" sz="5400" b="1" dirty="0" err="1">
                <a:ln w="22225">
                  <a:solidFill>
                    <a:schemeClr val="accent2"/>
                  </a:solidFill>
                  <a:prstDash val="solid"/>
                </a:ln>
                <a:solidFill>
                  <a:schemeClr val="accent4">
                    <a:lumMod val="40000"/>
                    <a:lumOff val="60000"/>
                  </a:schemeClr>
                </a:solidFill>
                <a:effectLst>
                  <a:outerShdw blurRad="50800" dist="38100" dir="16200000" rotWithShape="0">
                    <a:prstClr val="black">
                      <a:alpha val="40000"/>
                    </a:prstClr>
                  </a:outerShdw>
                </a:effectLst>
                <a:latin typeface="UTM Cookies" panose="02040603050506020204" pitchFamily="18" charset="0"/>
              </a:rPr>
              <a:t>HỌC</a:t>
            </a:r>
            <a:r>
              <a:rPr lang="en-US" sz="5400" b="1" dirty="0">
                <a:ln w="22225">
                  <a:solidFill>
                    <a:schemeClr val="accent2"/>
                  </a:solidFill>
                  <a:prstDash val="solid"/>
                </a:ln>
                <a:solidFill>
                  <a:schemeClr val="accent4">
                    <a:lumMod val="40000"/>
                    <a:lumOff val="60000"/>
                  </a:schemeClr>
                </a:solidFill>
                <a:effectLst>
                  <a:outerShdw blurRad="50800" dist="38100" dir="16200000" rotWithShape="0">
                    <a:prstClr val="black">
                      <a:alpha val="40000"/>
                    </a:prstClr>
                  </a:outerShdw>
                </a:effectLst>
                <a:latin typeface="UTM Cookies" panose="02040603050506020204" pitchFamily="18" charset="0"/>
              </a:rPr>
              <a:t> </a:t>
            </a:r>
          </a:p>
        </p:txBody>
      </p:sp>
      <p:sp>
        <p:nvSpPr>
          <p:cNvPr id="15" name="TextBox 14">
            <a:extLst>
              <a:ext uri="{FF2B5EF4-FFF2-40B4-BE49-F238E27FC236}">
                <a16:creationId xmlns:a16="http://schemas.microsoft.com/office/drawing/2014/main" id="{45DB932A-E22C-2AC1-C977-A281A665E2DC}"/>
              </a:ext>
            </a:extLst>
          </p:cNvPr>
          <p:cNvSpPr txBox="1"/>
          <p:nvPr/>
        </p:nvSpPr>
        <p:spPr>
          <a:xfrm>
            <a:off x="2191657" y="1385824"/>
            <a:ext cx="7642790" cy="3046988"/>
          </a:xfrm>
          <a:prstGeom prst="rect">
            <a:avLst/>
          </a:prstGeom>
          <a:noFill/>
        </p:spPr>
        <p:txBody>
          <a:bodyPr wrap="square" rtlCol="0">
            <a:spAutoFit/>
          </a:bodyPr>
          <a:lstStyle/>
          <a:p>
            <a:pPr marL="285750" indent="-285750" algn="just">
              <a:buFontTx/>
              <a:buChar char="-"/>
            </a:pPr>
            <a:r>
              <a:rPr lang="en-US" sz="3200" dirty="0" err="1"/>
              <a:t>Thực</a:t>
            </a:r>
            <a:r>
              <a:rPr lang="en-US" sz="3200" dirty="0"/>
              <a:t> </a:t>
            </a:r>
            <a:r>
              <a:rPr lang="en-US" sz="3200" dirty="0" err="1"/>
              <a:t>hiện</a:t>
            </a:r>
            <a:r>
              <a:rPr lang="en-US" sz="3200" dirty="0"/>
              <a:t> </a:t>
            </a:r>
            <a:r>
              <a:rPr lang="en-US" sz="3200" dirty="0" err="1"/>
              <a:t>được</a:t>
            </a:r>
            <a:r>
              <a:rPr lang="en-US" sz="3200" dirty="0"/>
              <a:t> </a:t>
            </a:r>
            <a:r>
              <a:rPr lang="en-US" sz="3200" dirty="0" err="1"/>
              <a:t>một</a:t>
            </a:r>
            <a:r>
              <a:rPr lang="en-US" sz="3200" dirty="0"/>
              <a:t> </a:t>
            </a:r>
            <a:r>
              <a:rPr lang="en-US" sz="3200" dirty="0" err="1"/>
              <a:t>số</a:t>
            </a:r>
            <a:r>
              <a:rPr lang="en-US" sz="3200" dirty="0"/>
              <a:t> </a:t>
            </a:r>
            <a:r>
              <a:rPr lang="en-US" sz="3200" dirty="0" err="1"/>
              <a:t>việc</a:t>
            </a:r>
            <a:r>
              <a:rPr lang="en-US" sz="3200" dirty="0"/>
              <a:t> </a:t>
            </a:r>
            <a:r>
              <a:rPr lang="en-US" sz="3200" dirty="0" err="1"/>
              <a:t>làm</a:t>
            </a:r>
            <a:r>
              <a:rPr lang="en-US" sz="3200" dirty="0"/>
              <a:t> </a:t>
            </a:r>
            <a:r>
              <a:rPr lang="en-US" sz="3200" dirty="0" err="1"/>
              <a:t>phù</a:t>
            </a:r>
            <a:r>
              <a:rPr lang="en-US" sz="3200" dirty="0"/>
              <a:t> </a:t>
            </a:r>
            <a:r>
              <a:rPr lang="en-US" sz="3200" dirty="0" err="1"/>
              <a:t>hợp</a:t>
            </a:r>
            <a:r>
              <a:rPr lang="en-US" sz="3200" dirty="0"/>
              <a:t> </a:t>
            </a:r>
            <a:r>
              <a:rPr lang="en-US" sz="3200" dirty="0" err="1"/>
              <a:t>với</a:t>
            </a:r>
            <a:r>
              <a:rPr lang="en-US" sz="3200" dirty="0"/>
              <a:t> </a:t>
            </a:r>
            <a:r>
              <a:rPr lang="en-US" sz="3200" dirty="0" err="1"/>
              <a:t>lứa</a:t>
            </a:r>
            <a:r>
              <a:rPr lang="en-US" sz="3200" dirty="0"/>
              <a:t> </a:t>
            </a:r>
            <a:r>
              <a:rPr lang="en-US" sz="3200" dirty="0" err="1"/>
              <a:t>tuổi</a:t>
            </a:r>
            <a:r>
              <a:rPr lang="en-US" sz="3200" dirty="0"/>
              <a:t> </a:t>
            </a:r>
            <a:r>
              <a:rPr lang="en-US" sz="3200" dirty="0" err="1"/>
              <a:t>thể</a:t>
            </a:r>
            <a:r>
              <a:rPr lang="en-US" sz="3200" dirty="0"/>
              <a:t> </a:t>
            </a:r>
            <a:r>
              <a:rPr lang="en-US" sz="3200" dirty="0" err="1"/>
              <a:t>hiện</a:t>
            </a:r>
            <a:r>
              <a:rPr lang="en-US" sz="3200" dirty="0"/>
              <a:t> </a:t>
            </a:r>
            <a:r>
              <a:rPr lang="en-US" sz="3200" dirty="0" err="1"/>
              <a:t>sự</a:t>
            </a:r>
            <a:r>
              <a:rPr lang="en-US" sz="3200" dirty="0"/>
              <a:t> </a:t>
            </a:r>
            <a:r>
              <a:rPr lang="en-US" sz="3200" dirty="0" err="1"/>
              <a:t>quan</a:t>
            </a:r>
            <a:r>
              <a:rPr lang="en-US" sz="3200" dirty="0"/>
              <a:t> </a:t>
            </a:r>
            <a:r>
              <a:rPr lang="en-US" sz="3200" dirty="0" err="1"/>
              <a:t>tâm</a:t>
            </a:r>
            <a:r>
              <a:rPr lang="en-US" sz="3200" dirty="0"/>
              <a:t> </a:t>
            </a:r>
            <a:r>
              <a:rPr lang="en-US" sz="3200" dirty="0" err="1"/>
              <a:t>đến</a:t>
            </a:r>
            <a:r>
              <a:rPr lang="en-US" sz="3200" dirty="0"/>
              <a:t> </a:t>
            </a:r>
            <a:r>
              <a:rPr lang="en-US" sz="3200" dirty="0" err="1"/>
              <a:t>các</a:t>
            </a:r>
            <a:r>
              <a:rPr lang="en-US" sz="3200" dirty="0"/>
              <a:t> </a:t>
            </a:r>
            <a:r>
              <a:rPr lang="en-US" sz="3200" dirty="0" err="1"/>
              <a:t>thành</a:t>
            </a:r>
            <a:r>
              <a:rPr lang="en-US" sz="3200" dirty="0"/>
              <a:t> </a:t>
            </a:r>
            <a:r>
              <a:rPr lang="en-US" sz="3200" dirty="0" err="1"/>
              <a:t>viên</a:t>
            </a:r>
            <a:r>
              <a:rPr lang="en-US" sz="3200" dirty="0"/>
              <a:t> </a:t>
            </a:r>
            <a:r>
              <a:rPr lang="en-US" sz="3200" dirty="0" err="1"/>
              <a:t>trong</a:t>
            </a:r>
            <a:r>
              <a:rPr lang="en-US" sz="3200" dirty="0"/>
              <a:t> </a:t>
            </a:r>
            <a:r>
              <a:rPr lang="en-US" sz="3200" dirty="0" err="1"/>
              <a:t>cộng</a:t>
            </a:r>
            <a:r>
              <a:rPr lang="en-US" sz="3200" dirty="0"/>
              <a:t> </a:t>
            </a:r>
            <a:r>
              <a:rPr lang="en-US" sz="3200" dirty="0" err="1"/>
              <a:t>đồng</a:t>
            </a:r>
            <a:r>
              <a:rPr lang="en-US" sz="3200" dirty="0"/>
              <a:t>.</a:t>
            </a:r>
          </a:p>
          <a:p>
            <a:pPr marL="285750" indent="-285750" algn="just">
              <a:buFontTx/>
              <a:buChar char="-"/>
            </a:pPr>
            <a:r>
              <a:rPr lang="en-US" sz="3200" dirty="0" err="1"/>
              <a:t>Tham</a:t>
            </a:r>
            <a:r>
              <a:rPr lang="en-US" sz="3200" dirty="0"/>
              <a:t> </a:t>
            </a:r>
            <a:r>
              <a:rPr lang="en-US" sz="3200" dirty="0" err="1"/>
              <a:t>gia</a:t>
            </a:r>
            <a:r>
              <a:rPr lang="en-US" sz="3200" dirty="0"/>
              <a:t> </a:t>
            </a:r>
            <a:r>
              <a:rPr lang="en-US" sz="3200" dirty="0" err="1"/>
              <a:t>được</a:t>
            </a:r>
            <a:r>
              <a:rPr lang="en-US" sz="3200" dirty="0"/>
              <a:t> </a:t>
            </a:r>
            <a:r>
              <a:rPr lang="en-US" sz="3200" dirty="0" err="1"/>
              <a:t>một</a:t>
            </a:r>
            <a:r>
              <a:rPr lang="en-US" sz="3200" dirty="0"/>
              <a:t> </a:t>
            </a:r>
            <a:r>
              <a:rPr lang="en-US" sz="3200" dirty="0" err="1"/>
              <a:t>số</a:t>
            </a:r>
            <a:r>
              <a:rPr lang="en-US" sz="3200" dirty="0"/>
              <a:t> </a:t>
            </a:r>
            <a:r>
              <a:rPr lang="en-US" sz="3200" dirty="0" err="1"/>
              <a:t>hoạt</a:t>
            </a:r>
            <a:r>
              <a:rPr lang="en-US" sz="3200" dirty="0"/>
              <a:t> </a:t>
            </a:r>
            <a:r>
              <a:rPr lang="en-US" sz="3200" dirty="0" err="1"/>
              <a:t>động</a:t>
            </a:r>
            <a:r>
              <a:rPr lang="en-US" sz="3200" dirty="0"/>
              <a:t> </a:t>
            </a:r>
            <a:r>
              <a:rPr lang="en-US" sz="3200" dirty="0" err="1"/>
              <a:t>tình</a:t>
            </a:r>
            <a:r>
              <a:rPr lang="en-US" sz="3200" dirty="0"/>
              <a:t> </a:t>
            </a:r>
            <a:r>
              <a:rPr lang="en-US" sz="3200" dirty="0" err="1"/>
              <a:t>nguyện</a:t>
            </a:r>
            <a:r>
              <a:rPr lang="en-US" sz="3200" dirty="0"/>
              <a:t>, </a:t>
            </a:r>
            <a:r>
              <a:rPr lang="en-US" sz="3200" dirty="0" err="1"/>
              <a:t>nhân</a:t>
            </a:r>
            <a:r>
              <a:rPr lang="en-US" sz="3200" dirty="0"/>
              <a:t> </a:t>
            </a:r>
            <a:r>
              <a:rPr lang="en-US" sz="3200" dirty="0" err="1"/>
              <a:t>đạo</a:t>
            </a:r>
            <a:r>
              <a:rPr lang="en-US" sz="3200" dirty="0"/>
              <a:t>, </a:t>
            </a:r>
            <a:r>
              <a:rPr lang="en-US" sz="3200" dirty="0" err="1"/>
              <a:t>giáo</a:t>
            </a:r>
            <a:r>
              <a:rPr lang="en-US" sz="3200" dirty="0"/>
              <a:t> </a:t>
            </a:r>
            <a:r>
              <a:rPr lang="en-US" sz="3200" dirty="0" err="1"/>
              <a:t>dục</a:t>
            </a:r>
            <a:r>
              <a:rPr lang="en-US" sz="3200" dirty="0"/>
              <a:t> </a:t>
            </a:r>
            <a:r>
              <a:rPr lang="en-US" sz="3200" dirty="0" err="1"/>
              <a:t>truyền</a:t>
            </a:r>
            <a:r>
              <a:rPr lang="en-US" sz="3200" dirty="0"/>
              <a:t> </a:t>
            </a:r>
            <a:r>
              <a:rPr lang="en-US" sz="3200" dirty="0" err="1"/>
              <a:t>thống</a:t>
            </a:r>
            <a:r>
              <a:rPr lang="en-US" sz="3200" dirty="0"/>
              <a:t> do </a:t>
            </a:r>
            <a:r>
              <a:rPr lang="en-US" sz="3200" dirty="0" err="1"/>
              <a:t>nhà</a:t>
            </a:r>
            <a:r>
              <a:rPr lang="en-US" sz="3200" dirty="0"/>
              <a:t> </a:t>
            </a:r>
            <a:r>
              <a:rPr lang="en-US" sz="3200" dirty="0" err="1"/>
              <a:t>trường</a:t>
            </a:r>
            <a:r>
              <a:rPr lang="en-US" sz="3200" dirty="0"/>
              <a:t>, </a:t>
            </a:r>
            <a:r>
              <a:rPr lang="en-US" sz="3200" dirty="0" err="1"/>
              <a:t>địa</a:t>
            </a:r>
            <a:r>
              <a:rPr lang="en-US" sz="3200" dirty="0"/>
              <a:t> </a:t>
            </a:r>
            <a:r>
              <a:rPr lang="en-US" sz="3200" dirty="0" err="1"/>
              <a:t>phương</a:t>
            </a:r>
            <a:r>
              <a:rPr lang="en-US" sz="3200" dirty="0"/>
              <a:t> </a:t>
            </a:r>
            <a:r>
              <a:rPr lang="en-US" sz="3200" dirty="0" err="1"/>
              <a:t>tổ</a:t>
            </a:r>
            <a:r>
              <a:rPr lang="en-US" sz="3200" dirty="0"/>
              <a:t> </a:t>
            </a:r>
            <a:r>
              <a:rPr lang="en-US" sz="3200" dirty="0" err="1"/>
              <a:t>chức</a:t>
            </a:r>
            <a:r>
              <a:rPr lang="en-US" sz="3200" dirty="0"/>
              <a:t>. </a:t>
            </a:r>
          </a:p>
        </p:txBody>
      </p:sp>
      <p:pic>
        <p:nvPicPr>
          <p:cNvPr id="16" name="Picture 17">
            <a:extLst>
              <a:ext uri="{FF2B5EF4-FFF2-40B4-BE49-F238E27FC236}">
                <a16:creationId xmlns:a16="http://schemas.microsoft.com/office/drawing/2014/main" id="{7BC26311-6766-395C-9554-EB57B1523A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6551" y="61452"/>
            <a:ext cx="1161476" cy="766574"/>
          </a:xfrm>
          <a:prstGeom prst="rect">
            <a:avLst/>
          </a:prstGeom>
        </p:spPr>
      </p:pic>
      <p:pic>
        <p:nvPicPr>
          <p:cNvPr id="17" name="Picture 6">
            <a:extLst>
              <a:ext uri="{FF2B5EF4-FFF2-40B4-BE49-F238E27FC236}">
                <a16:creationId xmlns:a16="http://schemas.microsoft.com/office/drawing/2014/main" id="{0BB3F0DF-FDF5-DD34-B895-DEB6B477D9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96123" y="291470"/>
            <a:ext cx="450721" cy="476724"/>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Effect transition="in" filter="fade">
                                      <p:cBhvr>
                                        <p:cTn id="2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girl standing pointing hand to presentation poses logo banner hand drawn cartoon art illustration">
            <a:extLst>
              <a:ext uri="{FF2B5EF4-FFF2-40B4-BE49-F238E27FC236}">
                <a16:creationId xmlns:a16="http://schemas.microsoft.com/office/drawing/2014/main" id="{67931A83-9000-7B4A-5AF8-5B06085F09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548429" y="2477861"/>
            <a:ext cx="5227786" cy="41838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0">
            <a:extLst>
              <a:ext uri="{FF2B5EF4-FFF2-40B4-BE49-F238E27FC236}">
                <a16:creationId xmlns:a16="http://schemas.microsoft.com/office/drawing/2014/main" id="{47A86A53-0027-4BE2-7376-998F7EAC1B8B}"/>
              </a:ext>
            </a:extLst>
          </p:cNvPr>
          <p:cNvGrpSpPr/>
          <p:nvPr/>
        </p:nvGrpSpPr>
        <p:grpSpPr>
          <a:xfrm flipH="1">
            <a:off x="1422400" y="406400"/>
            <a:ext cx="10562054" cy="5067300"/>
            <a:chOff x="731883" y="1025738"/>
            <a:chExt cx="7205669" cy="4403171"/>
          </a:xfrm>
          <a:solidFill>
            <a:schemeClr val="accent4">
              <a:lumMod val="20000"/>
              <a:lumOff val="80000"/>
            </a:schemeClr>
          </a:solidFill>
        </p:grpSpPr>
        <p:sp>
          <p:nvSpPr>
            <p:cNvPr id="4" name="矩形 1">
              <a:extLst>
                <a:ext uri="{FF2B5EF4-FFF2-40B4-BE49-F238E27FC236}">
                  <a16:creationId xmlns:a16="http://schemas.microsoft.com/office/drawing/2014/main" id="{F39367EE-C605-75B9-6619-F293D64940F1}"/>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0" cap="none" spc="0" normalizeH="0" baseline="0" noProof="0">
                <a:ln>
                  <a:noFill/>
                </a:ln>
                <a:solidFill>
                  <a:srgbClr val="94BC7E"/>
                </a:solidFill>
                <a:effectLst/>
                <a:uLnTx/>
                <a:uFillTx/>
                <a:latin typeface="Arial"/>
                <a:ea typeface="宋体" panose="02010600030101010101" pitchFamily="2" charset="-122"/>
                <a:cs typeface="+mn-cs"/>
                <a:sym typeface="Arial"/>
              </a:endParaRPr>
            </a:p>
          </p:txBody>
        </p:sp>
        <p:sp>
          <p:nvSpPr>
            <p:cNvPr id="5" name="矩形 1">
              <a:extLst>
                <a:ext uri="{FF2B5EF4-FFF2-40B4-BE49-F238E27FC236}">
                  <a16:creationId xmlns:a16="http://schemas.microsoft.com/office/drawing/2014/main" id="{99CC1AF7-221A-CAFE-3AEB-7FDF0855AE4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0" cap="none" spc="0" normalizeH="0" baseline="0" noProof="0" dirty="0">
                <a:ln>
                  <a:noFill/>
                </a:ln>
                <a:solidFill>
                  <a:srgbClr val="94BC7E"/>
                </a:solidFill>
                <a:effectLst/>
                <a:uLnTx/>
                <a:uFillTx/>
                <a:latin typeface="Arial"/>
                <a:ea typeface="宋体" panose="02010600030101010101" pitchFamily="2" charset="-122"/>
                <a:cs typeface="+mn-cs"/>
                <a:sym typeface="Arial"/>
              </a:endParaRPr>
            </a:p>
          </p:txBody>
        </p:sp>
      </p:grpSp>
      <p:sp>
        <p:nvSpPr>
          <p:cNvPr id="6" name="TextBox 5">
            <a:extLst>
              <a:ext uri="{FF2B5EF4-FFF2-40B4-BE49-F238E27FC236}">
                <a16:creationId xmlns:a16="http://schemas.microsoft.com/office/drawing/2014/main" id="{FBDC69CD-AF14-FCEA-158E-BDC1F84CF260}"/>
              </a:ext>
            </a:extLst>
          </p:cNvPr>
          <p:cNvSpPr txBox="1"/>
          <p:nvPr/>
        </p:nvSpPr>
        <p:spPr>
          <a:xfrm>
            <a:off x="1995425" y="808490"/>
            <a:ext cx="9564287" cy="4524315"/>
          </a:xfrm>
          <a:prstGeom prst="rect">
            <a:avLst/>
          </a:prstGeom>
          <a:noFill/>
        </p:spPr>
        <p:txBody>
          <a:bodyPr wrap="square" rtlCol="0">
            <a:spAutoFit/>
          </a:bodyPr>
          <a:lstStyle/>
          <a:p>
            <a:r>
              <a:rPr lang="en-US" sz="3200" i="1" dirty="0">
                <a:solidFill>
                  <a:srgbClr val="FF0000"/>
                </a:solidFill>
                <a:latin typeface="Calibri" panose="020F0502020204030204" pitchFamily="34" charset="0"/>
                <a:cs typeface="Calibri" panose="020F0502020204030204" pitchFamily="34" charset="0"/>
              </a:rPr>
              <a:t>	</a:t>
            </a:r>
            <a:r>
              <a:rPr lang="vi-VN" sz="3200" i="1" dirty="0">
                <a:solidFill>
                  <a:srgbClr val="FF0000"/>
                </a:solidFill>
                <a:latin typeface="Calibri" panose="020F0502020204030204" pitchFamily="34" charset="0"/>
                <a:cs typeface="Calibri" panose="020F0502020204030204" pitchFamily="34" charset="0"/>
              </a:rPr>
              <a:t>Các hoạt động tình nguyên nhân tạo mang lại </a:t>
            </a:r>
            <a:endParaRPr lang="en-US" sz="3200" i="1" dirty="0">
              <a:solidFill>
                <a:srgbClr val="FF0000"/>
              </a:solidFill>
              <a:latin typeface="Calibri" panose="020F0502020204030204" pitchFamily="34" charset="0"/>
              <a:cs typeface="Calibri" panose="020F0502020204030204" pitchFamily="34" charset="0"/>
            </a:endParaRPr>
          </a:p>
          <a:p>
            <a:r>
              <a:rPr lang="vi-VN" sz="3200" i="1" dirty="0">
                <a:solidFill>
                  <a:srgbClr val="FF0000"/>
                </a:solidFill>
                <a:latin typeface="Calibri" panose="020F0502020204030204" pitchFamily="34" charset="0"/>
                <a:cs typeface="Calibri" panose="020F0502020204030204" pitchFamily="34" charset="0"/>
              </a:rPr>
              <a:t>ý nghĩa lớn lao cho cộng đồng. Nó giúp cho những người già neo đơn không nơi nương tựa có mái ấm, có gian nhà. Giúp cho các bệnh nhân mắc bệnh hiểm nghèo đỡ đau đớn và có thêm chi phí chữa bệnh. Giúp cho người dân vùng thiên tai, lũ lụt, hạn hán... nhanh chóng vượt qua khó khăn, ổn định cuộc sống. Thực hiện hoạt động tình nguyện, nhân đạo vừa là tự nguyện nhưng cũng là thể hiện trách nhiệm với cộng đồng</a:t>
            </a:r>
            <a:r>
              <a:rPr lang="en-US" sz="3200" i="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08259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思想气泡: 云 7">
            <a:extLst>
              <a:ext uri="{FF2B5EF4-FFF2-40B4-BE49-F238E27FC236}">
                <a16:creationId xmlns:a16="http://schemas.microsoft.com/office/drawing/2014/main" id="{53970043-2CCB-49EC-A769-4528EFAE4858}"/>
              </a:ext>
            </a:extLst>
          </p:cNvPr>
          <p:cNvSpPr/>
          <p:nvPr/>
        </p:nvSpPr>
        <p:spPr>
          <a:xfrm>
            <a:off x="4324143" y="704407"/>
            <a:ext cx="6833937" cy="4788785"/>
          </a:xfrm>
          <a:prstGeom prst="cloudCallout">
            <a:avLst>
              <a:gd name="adj1" fmla="val -64319"/>
              <a:gd name="adj2" fmla="val -4682"/>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descr="Cute girl standing pointing hand to presentation poses logo banner hand drawn cartoon art illustration">
            <a:extLst>
              <a:ext uri="{FF2B5EF4-FFF2-40B4-BE49-F238E27FC236}">
                <a16:creationId xmlns:a16="http://schemas.microsoft.com/office/drawing/2014/main" id="{68687ACD-EC5D-7764-8FF0-5795495B3E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314745" y="2384862"/>
            <a:ext cx="4879334" cy="39050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E469BFD-0328-DAF4-2ED5-D0BA46306BE5}"/>
              </a:ext>
            </a:extLst>
          </p:cNvPr>
          <p:cNvSpPr txBox="1"/>
          <p:nvPr/>
        </p:nvSpPr>
        <p:spPr>
          <a:xfrm>
            <a:off x="527977" y="1369199"/>
            <a:ext cx="3457939" cy="1015663"/>
          </a:xfrm>
          <a:prstGeom prst="rect">
            <a:avLst/>
          </a:prstGeom>
          <a:noFill/>
        </p:spPr>
        <p:txBody>
          <a:bodyPr wrap="square" rtlCol="0">
            <a:spAutoFit/>
          </a:bodyPr>
          <a:lstStyle/>
          <a:p>
            <a:pPr algn="ct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DẶN DÒ</a:t>
            </a:r>
          </a:p>
        </p:txBody>
      </p:sp>
      <p:sp>
        <p:nvSpPr>
          <p:cNvPr id="24" name="TextBox 23">
            <a:extLst>
              <a:ext uri="{FF2B5EF4-FFF2-40B4-BE49-F238E27FC236}">
                <a16:creationId xmlns:a16="http://schemas.microsoft.com/office/drawing/2014/main" id="{D397D08D-104B-7179-BD37-2358236A5E9C}"/>
              </a:ext>
            </a:extLst>
          </p:cNvPr>
          <p:cNvSpPr txBox="1"/>
          <p:nvPr/>
        </p:nvSpPr>
        <p:spPr>
          <a:xfrm>
            <a:off x="5089905" y="1782830"/>
            <a:ext cx="5542859" cy="2554545"/>
          </a:xfrm>
          <a:prstGeom prst="rect">
            <a:avLst/>
          </a:prstGeom>
          <a:noFill/>
        </p:spPr>
        <p:txBody>
          <a:bodyPr wrap="square">
            <a:spAutoFit/>
          </a:bodyPr>
          <a:lstStyle/>
          <a:p>
            <a:pPr algn="just"/>
            <a:r>
              <a:rPr lang="vi-VN" sz="3200" b="0" i="0" dirty="0">
                <a:solidFill>
                  <a:srgbClr val="C00000"/>
                </a:solidFill>
                <a:effectLst/>
                <a:latin typeface="Calibri" panose="020F0502020204030204" pitchFamily="34" charset="0"/>
                <a:cs typeface="Calibri" panose="020F0502020204030204" pitchFamily="34" charset="0"/>
              </a:rPr>
              <a:t>HS về nhà sưu tầm một số câu chuyện, tranh/ảnh về các hoạt động tình nguyện, nhân đạo ở địa phương để chuẩn bị cho tiết Sinh hoạt lớp sắp tới</a:t>
            </a:r>
            <a:endParaRPr lang="en-US" sz="3200" dirty="0">
              <a:solidFill>
                <a:srgbClr val="C0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49160020"/>
      </p:ext>
    </p:extLst>
  </p:cSld>
  <p:clrMapOvr>
    <a:masterClrMapping/>
  </p:clrMapOvr>
  <mc:AlternateContent xmlns:mc="http://schemas.openxmlformats.org/markup-compatibility/2006" xmlns:p14="http://schemas.microsoft.com/office/powerpoint/2010/main">
    <mc:Choice Requires="p14">
      <p:transition spd="slow" p14:dur="1500" advTm="2316">
        <p:random/>
      </p:transition>
    </mc:Choice>
    <mc:Fallback xmlns="">
      <p:transition spd="slow" advTm="231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E67DA74D-09F7-175E-36B1-07CA6911395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1540"/>
          <a:stretch/>
        </p:blipFill>
        <p:spPr>
          <a:xfrm>
            <a:off x="-1844339" y="5544595"/>
            <a:ext cx="14735270" cy="1360031"/>
          </a:xfrm>
          <a:prstGeom prst="rect">
            <a:avLst/>
          </a:prstGeom>
        </p:spPr>
      </p:pic>
      <p:pic>
        <p:nvPicPr>
          <p:cNvPr id="5" name="图片 17">
            <a:extLst>
              <a:ext uri="{FF2B5EF4-FFF2-40B4-BE49-F238E27FC236}">
                <a16:creationId xmlns:a16="http://schemas.microsoft.com/office/drawing/2014/main" id="{B931C8AD-B4B9-3600-C42E-B7914C1C05B8}"/>
              </a:ext>
            </a:extLst>
          </p:cNvPr>
          <p:cNvPicPr>
            <a:picLocks noChangeAspect="1"/>
          </p:cNvPicPr>
          <p:nvPr/>
        </p:nvPicPr>
        <p:blipFill>
          <a:blip r:embed="rId4"/>
          <a:stretch>
            <a:fillRect/>
          </a:stretch>
        </p:blipFill>
        <p:spPr>
          <a:xfrm>
            <a:off x="1" y="279400"/>
            <a:ext cx="755969" cy="772227"/>
          </a:xfrm>
          <a:prstGeom prst="rect">
            <a:avLst/>
          </a:prstGeom>
        </p:spPr>
      </p:pic>
      <p:pic>
        <p:nvPicPr>
          <p:cNvPr id="8" name="Picture 5">
            <a:extLst>
              <a:ext uri="{FF2B5EF4-FFF2-40B4-BE49-F238E27FC236}">
                <a16:creationId xmlns:a16="http://schemas.microsoft.com/office/drawing/2014/main" id="{B1D773ED-040E-6A2F-4019-DA3CE65766B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1540"/>
          <a:stretch/>
        </p:blipFill>
        <p:spPr>
          <a:xfrm>
            <a:off x="-1844339" y="5533026"/>
            <a:ext cx="14735270" cy="1360031"/>
          </a:xfrm>
          <a:prstGeom prst="rect">
            <a:avLst/>
          </a:prstGeom>
        </p:spPr>
      </p:pic>
      <p:pic>
        <p:nvPicPr>
          <p:cNvPr id="12" name="Picture 3">
            <a:extLst>
              <a:ext uri="{FF2B5EF4-FFF2-40B4-BE49-F238E27FC236}">
                <a16:creationId xmlns:a16="http://schemas.microsoft.com/office/drawing/2014/main" id="{FC19018C-A50F-08C9-69DA-A000502350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082" y="-637621"/>
            <a:ext cx="9679401" cy="6200221"/>
          </a:xfrm>
          <a:prstGeom prst="rect">
            <a:avLst/>
          </a:prstGeom>
        </p:spPr>
      </p:pic>
      <p:sp>
        <p:nvSpPr>
          <p:cNvPr id="13" name="TextBox 12">
            <a:extLst>
              <a:ext uri="{FF2B5EF4-FFF2-40B4-BE49-F238E27FC236}">
                <a16:creationId xmlns:a16="http://schemas.microsoft.com/office/drawing/2014/main" id="{84C52F45-0BC7-68C6-0FE0-D2A2844443BB}"/>
              </a:ext>
            </a:extLst>
          </p:cNvPr>
          <p:cNvSpPr txBox="1"/>
          <p:nvPr/>
        </p:nvSpPr>
        <p:spPr>
          <a:xfrm>
            <a:off x="2042287" y="648989"/>
            <a:ext cx="783099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SINH HOẠT LỚP</a:t>
            </a:r>
          </a:p>
        </p:txBody>
      </p:sp>
      <p:pic>
        <p:nvPicPr>
          <p:cNvPr id="7" name="Picture 2" descr="Cute girl standing pointing hand to presentation poses logo banner hand drawn cartoon art illustration">
            <a:extLst>
              <a:ext uri="{FF2B5EF4-FFF2-40B4-BE49-F238E27FC236}">
                <a16:creationId xmlns:a16="http://schemas.microsoft.com/office/drawing/2014/main" id="{DF01B2DE-320E-B07A-A2F7-B6002CB9A13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95811" y="2040711"/>
            <a:ext cx="5227786" cy="418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366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FFA9F0-BC07-186E-4052-8809BBCAE436}"/>
              </a:ext>
            </a:extLst>
          </p:cNvPr>
          <p:cNvSpPr txBox="1"/>
          <p:nvPr/>
        </p:nvSpPr>
        <p:spPr>
          <a:xfrm>
            <a:off x="3530712" y="250127"/>
            <a:ext cx="5543505" cy="1446550"/>
          </a:xfrm>
          <a:prstGeom prst="rect">
            <a:avLst/>
          </a:prstGeom>
          <a:noFill/>
        </p:spPr>
        <p:txBody>
          <a:bodyPr wrap="none" rtlCol="0">
            <a:spAutoFit/>
          </a:bodyPr>
          <a:lstStyle/>
          <a:p>
            <a:pPr defTabSz="914377">
              <a:defRPr/>
            </a:pPr>
            <a:r>
              <a:rPr lang="en-US" sz="4400" b="1" spc="300" dirty="0" err="1">
                <a:solidFill>
                  <a:srgbClr val="00B0F0"/>
                </a:solidFill>
                <a:latin typeface="SVN-Poky's" panose="020B0606040200020203" pitchFamily="34" charset="0"/>
              </a:rPr>
              <a:t>Phần</a:t>
            </a:r>
            <a:r>
              <a:rPr lang="en-US" sz="4400" b="1" spc="300" dirty="0">
                <a:solidFill>
                  <a:srgbClr val="00B0F0"/>
                </a:solidFill>
                <a:latin typeface="SVN-Poky's" panose="020B0606040200020203" pitchFamily="34" charset="0"/>
              </a:rPr>
              <a:t> </a:t>
            </a:r>
            <a:r>
              <a:rPr lang="en-US" sz="4400" b="1" spc="300" dirty="0" err="1">
                <a:solidFill>
                  <a:srgbClr val="F79646">
                    <a:lumMod val="50000"/>
                  </a:srgbClr>
                </a:solidFill>
                <a:latin typeface="SVN-Poky's" panose="020B0606040200020203" pitchFamily="34" charset="0"/>
              </a:rPr>
              <a:t>nhận</a:t>
            </a:r>
            <a:r>
              <a:rPr lang="en-US" sz="4400" b="1" spc="300" dirty="0">
                <a:solidFill>
                  <a:srgbClr val="00B0F0"/>
                </a:solidFill>
                <a:latin typeface="SVN-Poky's" panose="020B0606040200020203" pitchFamily="34" charset="0"/>
              </a:rPr>
              <a:t> </a:t>
            </a:r>
            <a:r>
              <a:rPr lang="en-US" sz="4400" b="1" spc="300" dirty="0" err="1">
                <a:solidFill>
                  <a:srgbClr val="00B050"/>
                </a:solidFill>
                <a:latin typeface="SVN-Poky's" panose="020B0606040200020203" pitchFamily="34" charset="0"/>
              </a:rPr>
              <a:t>xét</a:t>
            </a:r>
            <a:r>
              <a:rPr lang="en-US" sz="4400" b="1" spc="300" dirty="0">
                <a:solidFill>
                  <a:srgbClr val="00B0F0"/>
                </a:solidFill>
                <a:latin typeface="SVN-Poky's" panose="020B0606040200020203" pitchFamily="34" charset="0"/>
              </a:rPr>
              <a:t> </a:t>
            </a:r>
          </a:p>
          <a:p>
            <a:pPr defTabSz="914377">
              <a:defRPr/>
            </a:pPr>
            <a:r>
              <a:rPr lang="en-US" sz="4400" b="1" spc="300">
                <a:solidFill>
                  <a:srgbClr val="00B0F0"/>
                </a:solidFill>
                <a:latin typeface="SVN-Poky's" panose="020B0606040200020203" pitchFamily="34" charset="0"/>
              </a:rPr>
              <a:t>             </a:t>
            </a:r>
            <a:r>
              <a:rPr lang="en-US" sz="4400" b="1" spc="300">
                <a:solidFill>
                  <a:srgbClr val="FF0000"/>
                </a:solidFill>
                <a:latin typeface="SVN-Poky's" panose="020B0606040200020203" pitchFamily="34" charset="0"/>
              </a:rPr>
              <a:t>Giáo</a:t>
            </a:r>
            <a:r>
              <a:rPr lang="en-US" sz="4400" b="1" spc="300">
                <a:solidFill>
                  <a:srgbClr val="00B0F0"/>
                </a:solidFill>
                <a:latin typeface="SVN-Poky's" panose="020B0606040200020203" pitchFamily="34" charset="0"/>
              </a:rPr>
              <a:t> </a:t>
            </a:r>
            <a:r>
              <a:rPr lang="en-US" sz="4400" b="1" spc="300">
                <a:solidFill>
                  <a:srgbClr val="7030A0"/>
                </a:solidFill>
                <a:latin typeface="SVN-Poky's" panose="020B0606040200020203" pitchFamily="34" charset="0"/>
              </a:rPr>
              <a:t>viên</a:t>
            </a:r>
            <a:endParaRPr lang="en-US" sz="4400" b="1" spc="300" dirty="0">
              <a:solidFill>
                <a:srgbClr val="7030A0"/>
              </a:solidFill>
              <a:latin typeface="SVN-Poky's" panose="020B0606040200020203" pitchFamily="34" charset="0"/>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6826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D0C3A64E-DB7F-C90B-8571-E26A9AE4C5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56" t="25792" r="7243" b="16962"/>
          <a:stretch/>
        </p:blipFill>
        <p:spPr>
          <a:xfrm>
            <a:off x="1733887" y="-147338"/>
            <a:ext cx="8724225" cy="5848107"/>
          </a:xfrm>
          <a:prstGeom prst="rect">
            <a:avLst/>
          </a:prstGeom>
          <a:ln>
            <a:noFill/>
          </a:ln>
        </p:spPr>
      </p:pic>
      <p:sp>
        <p:nvSpPr>
          <p:cNvPr id="3" name="TextBox 2">
            <a:extLst>
              <a:ext uri="{FF2B5EF4-FFF2-40B4-BE49-F238E27FC236}">
                <a16:creationId xmlns:a16="http://schemas.microsoft.com/office/drawing/2014/main" id="{9CAB5523-C849-40A6-33AE-C4C01FCF174B}"/>
              </a:ext>
            </a:extLst>
          </p:cNvPr>
          <p:cNvSpPr txBox="1"/>
          <p:nvPr/>
        </p:nvSpPr>
        <p:spPr>
          <a:xfrm>
            <a:off x="4128136" y="1769891"/>
            <a:ext cx="4044428" cy="2308324"/>
          </a:xfrm>
          <a:prstGeom prst="rect">
            <a:avLst/>
          </a:prstGeom>
          <a:noFill/>
        </p:spPr>
        <p:txBody>
          <a:bodyPr wrap="square" rtlCol="0">
            <a:spAutoFit/>
          </a:bodyPr>
          <a:lstStyle/>
          <a:p>
            <a:pPr algn="ctr"/>
            <a:r>
              <a:rPr lang="en-US" sz="4800" dirty="0" err="1">
                <a:solidFill>
                  <a:schemeClr val="bg1"/>
                </a:solidFill>
                <a:latin typeface="UTM Cookies" panose="02040603050506020204" pitchFamily="18" charset="0"/>
              </a:rPr>
              <a:t>Phần</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làm</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việc</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của</a:t>
            </a:r>
            <a:r>
              <a:rPr lang="en-US" sz="4800" dirty="0">
                <a:solidFill>
                  <a:schemeClr val="bg1"/>
                </a:solidFill>
                <a:latin typeface="UTM Cookies" panose="02040603050506020204" pitchFamily="18" charset="0"/>
              </a:rPr>
              <a:t> ban </a:t>
            </a:r>
            <a:r>
              <a:rPr lang="en-US" sz="4800" dirty="0" err="1">
                <a:solidFill>
                  <a:schemeClr val="bg1"/>
                </a:solidFill>
                <a:latin typeface="UTM Cookies" panose="02040603050506020204" pitchFamily="18" charset="0"/>
              </a:rPr>
              <a:t>cán</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sự</a:t>
            </a:r>
            <a:r>
              <a:rPr lang="en-US" sz="4800" dirty="0">
                <a:solidFill>
                  <a:schemeClr val="bg1"/>
                </a:solidFill>
                <a:latin typeface="UTM Cookies" panose="02040603050506020204" pitchFamily="18" charset="0"/>
              </a:rPr>
              <a:t> </a:t>
            </a:r>
            <a:r>
              <a:rPr lang="en-US" sz="4800" dirty="0" err="1">
                <a:solidFill>
                  <a:schemeClr val="bg1"/>
                </a:solidFill>
                <a:latin typeface="UTM Cookies" panose="02040603050506020204" pitchFamily="18" charset="0"/>
              </a:rPr>
              <a:t>lớp</a:t>
            </a:r>
            <a:endParaRPr lang="en-US" sz="4800" dirty="0">
              <a:solidFill>
                <a:schemeClr val="bg1"/>
              </a:solidFill>
              <a:latin typeface="UTM Cookies" panose="02040603050506020204" pitchFamily="18" charset="0"/>
            </a:endParaRPr>
          </a:p>
        </p:txBody>
      </p:sp>
      <p:sp>
        <p:nvSpPr>
          <p:cNvPr id="4" name="Speech Bubble: Oval 3">
            <a:extLst>
              <a:ext uri="{FF2B5EF4-FFF2-40B4-BE49-F238E27FC236}">
                <a16:creationId xmlns:a16="http://schemas.microsoft.com/office/drawing/2014/main" id="{975ED5EB-A4C0-E029-6057-6DFA8E9E7EF5}"/>
              </a:ext>
            </a:extLst>
          </p:cNvPr>
          <p:cNvSpPr/>
          <p:nvPr/>
        </p:nvSpPr>
        <p:spPr>
          <a:xfrm>
            <a:off x="8467231" y="372314"/>
            <a:ext cx="3717850" cy="2037645"/>
          </a:xfrm>
          <a:prstGeom prst="wedgeEllipseCallout">
            <a:avLst>
              <a:gd name="adj1" fmla="val 8210"/>
              <a:gd name="adj2" fmla="val 7287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err="1">
                <a:solidFill>
                  <a:schemeClr val="tx1"/>
                </a:solidFill>
                <a:latin typeface="Calibri" panose="020F0502020204030204" pitchFamily="34" charset="0"/>
                <a:cs typeface="Calibri" panose="020F0502020204030204" pitchFamily="34" charset="0"/>
              </a:rPr>
              <a:t>Lớp</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trưởng</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báo</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cáo</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kết</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quả</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học</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tập</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của</a:t>
            </a:r>
            <a:r>
              <a:rPr lang="vi-VN" sz="2800" b="1" dirty="0">
                <a:solidFill>
                  <a:schemeClr val="tx1"/>
                </a:solidFill>
                <a:latin typeface="Calibri" panose="020F0502020204030204" pitchFamily="34" charset="0"/>
                <a:cs typeface="Calibri" panose="020F0502020204030204" pitchFamily="34" charset="0"/>
              </a:rPr>
              <a:t> </a:t>
            </a:r>
            <a:r>
              <a:rPr lang="vi-VN" sz="2800" b="1" dirty="0" err="1">
                <a:solidFill>
                  <a:schemeClr val="tx1"/>
                </a:solidFill>
                <a:latin typeface="Calibri" panose="020F0502020204030204" pitchFamily="34" charset="0"/>
                <a:cs typeface="Calibri" panose="020F0502020204030204" pitchFamily="34" charset="0"/>
              </a:rPr>
              <a:t>lớp</a:t>
            </a:r>
            <a:r>
              <a:rPr lang="vi-VN" sz="2800" b="1" dirty="0">
                <a:solidFill>
                  <a:schemeClr val="tx1"/>
                </a:solidFill>
                <a:latin typeface="Calibri" panose="020F0502020204030204" pitchFamily="34" charset="0"/>
                <a:cs typeface="Calibri" panose="020F0502020204030204" pitchFamily="34" charset="0"/>
              </a:rPr>
              <a:t> trong </a:t>
            </a:r>
            <a:r>
              <a:rPr lang="vi-VN" sz="2800" b="1" dirty="0" err="1">
                <a:solidFill>
                  <a:schemeClr val="tx1"/>
                </a:solidFill>
                <a:latin typeface="Calibri" panose="020F0502020204030204" pitchFamily="34" charset="0"/>
                <a:cs typeface="Calibri" panose="020F0502020204030204" pitchFamily="34" charset="0"/>
              </a:rPr>
              <a:t>tuần</a:t>
            </a:r>
            <a:endParaRPr lang="vi-VN" sz="2800" b="1" dirty="0">
              <a:solidFill>
                <a:schemeClr val="tx1"/>
              </a:solidFill>
              <a:latin typeface="Calibri" panose="020F0502020204030204" pitchFamily="34" charset="0"/>
              <a:cs typeface="Calibri" panose="020F0502020204030204" pitchFamily="34" charset="0"/>
            </a:endParaRPr>
          </a:p>
        </p:txBody>
      </p:sp>
      <p:pic>
        <p:nvPicPr>
          <p:cNvPr id="14" name="Picture 5">
            <a:extLst>
              <a:ext uri="{FF2B5EF4-FFF2-40B4-BE49-F238E27FC236}">
                <a16:creationId xmlns:a16="http://schemas.microsoft.com/office/drawing/2014/main" id="{CF029157-40B2-CDA1-072D-490CEF7436E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81540"/>
          <a:stretch/>
        </p:blipFill>
        <p:spPr>
          <a:xfrm>
            <a:off x="-1844339" y="5493795"/>
            <a:ext cx="14735270" cy="1360031"/>
          </a:xfrm>
          <a:prstGeom prst="rect">
            <a:avLst/>
          </a:prstGeom>
        </p:spPr>
      </p:pic>
      <p:grpSp>
        <p:nvGrpSpPr>
          <p:cNvPr id="6" name="Group 5">
            <a:extLst>
              <a:ext uri="{FF2B5EF4-FFF2-40B4-BE49-F238E27FC236}">
                <a16:creationId xmlns:a16="http://schemas.microsoft.com/office/drawing/2014/main" id="{65E024F1-C8E1-B2E5-E855-68BAF4C910BC}"/>
              </a:ext>
            </a:extLst>
          </p:cNvPr>
          <p:cNvGrpSpPr/>
          <p:nvPr/>
        </p:nvGrpSpPr>
        <p:grpSpPr>
          <a:xfrm>
            <a:off x="-20842" y="309968"/>
            <a:ext cx="3949653" cy="2037645"/>
            <a:chOff x="-20842" y="372314"/>
            <a:chExt cx="3949653" cy="2037645"/>
          </a:xfrm>
        </p:grpSpPr>
        <p:sp>
          <p:nvSpPr>
            <p:cNvPr id="7" name="Speech Bubble: Oval 6">
              <a:extLst>
                <a:ext uri="{FF2B5EF4-FFF2-40B4-BE49-F238E27FC236}">
                  <a16:creationId xmlns:a16="http://schemas.microsoft.com/office/drawing/2014/main" id="{F68308B8-7DD2-8821-CD58-4DE8E6786A30}"/>
                </a:ext>
              </a:extLst>
            </p:cNvPr>
            <p:cNvSpPr/>
            <p:nvPr/>
          </p:nvSpPr>
          <p:spPr>
            <a:xfrm>
              <a:off x="-20842" y="372314"/>
              <a:ext cx="3949653" cy="2037645"/>
            </a:xfrm>
            <a:prstGeom prst="wedgeEllipseCallout">
              <a:avLst>
                <a:gd name="adj1" fmla="val -17989"/>
                <a:gd name="adj2" fmla="val 61803"/>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BC88ED1-C484-4A48-DDBC-046730F2CBB5}"/>
                </a:ext>
              </a:extLst>
            </p:cNvPr>
            <p:cNvSpPr txBox="1"/>
            <p:nvPr/>
          </p:nvSpPr>
          <p:spPr>
            <a:xfrm>
              <a:off x="83232" y="698638"/>
              <a:ext cx="3643164" cy="1384995"/>
            </a:xfrm>
            <a:prstGeom prst="rect">
              <a:avLst/>
            </a:prstGeom>
            <a:noFill/>
          </p:spPr>
          <p:txBody>
            <a:bodyPr wrap="square" rtlCol="0">
              <a:spAutoFit/>
            </a:bodyPr>
            <a:lstStyle/>
            <a:p>
              <a:pPr algn="ctr"/>
              <a:r>
                <a:rPr lang="en-US" sz="2800" b="1" dirty="0" err="1"/>
                <a:t>Các</a:t>
              </a:r>
              <a:r>
                <a:rPr lang="en-US" sz="2800" b="1" dirty="0"/>
                <a:t> </a:t>
              </a:r>
              <a:r>
                <a:rPr lang="en-US" sz="2800" b="1" dirty="0" err="1"/>
                <a:t>tổ</a:t>
              </a:r>
              <a:r>
                <a:rPr lang="en-US" sz="2800" b="1" dirty="0"/>
                <a:t> </a:t>
              </a:r>
              <a:r>
                <a:rPr lang="en-US" sz="2800" b="1" dirty="0" err="1"/>
                <a:t>trưởng</a:t>
              </a:r>
              <a:r>
                <a:rPr lang="en-US" sz="2800" b="1" dirty="0"/>
                <a:t> </a:t>
              </a:r>
              <a:r>
                <a:rPr lang="en-US" sz="2800" b="1" dirty="0" err="1"/>
                <a:t>báo</a:t>
              </a:r>
              <a:r>
                <a:rPr lang="en-US" sz="2800" b="1" dirty="0"/>
                <a:t> </a:t>
              </a:r>
              <a:r>
                <a:rPr lang="en-US" sz="2800" b="1" dirty="0" err="1"/>
                <a:t>cáo</a:t>
              </a:r>
              <a:r>
                <a:rPr lang="en-US" sz="2800" b="1" dirty="0"/>
                <a:t> </a:t>
              </a:r>
              <a:r>
                <a:rPr lang="en-US" sz="2800" b="1" dirty="0" err="1"/>
                <a:t>kết</a:t>
              </a:r>
              <a:r>
                <a:rPr lang="en-US" sz="2800" b="1" dirty="0"/>
                <a:t> </a:t>
              </a:r>
              <a:r>
                <a:rPr lang="en-US" sz="2800" b="1" dirty="0" err="1"/>
                <a:t>quả</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trong</a:t>
              </a:r>
              <a:r>
                <a:rPr lang="en-US" sz="2800" b="1" dirty="0"/>
                <a:t> </a:t>
              </a:r>
              <a:r>
                <a:rPr lang="en-US" sz="2800" b="1" dirty="0" err="1"/>
                <a:t>tuần</a:t>
              </a:r>
              <a:r>
                <a:rPr lang="en-US" sz="2800" b="1" dirty="0"/>
                <a:t> </a:t>
              </a:r>
              <a:r>
                <a:rPr lang="en-US" sz="2800" b="1" dirty="0" err="1"/>
                <a:t>của</a:t>
              </a:r>
              <a:r>
                <a:rPr lang="en-US" sz="2800" b="1" dirty="0"/>
                <a:t> </a:t>
              </a:r>
              <a:r>
                <a:rPr lang="en-US" sz="2800" b="1" dirty="0" err="1"/>
                <a:t>tổ</a:t>
              </a:r>
              <a:endParaRPr lang="en-US" sz="2800" b="1" dirty="0"/>
            </a:p>
          </p:txBody>
        </p:sp>
      </p:grpSp>
      <p:pic>
        <p:nvPicPr>
          <p:cNvPr id="12" name="Picture 4" descr="Cute woman teacher in thailand uniform character education back to school logo cartoon art illustration">
            <a:extLst>
              <a:ext uri="{FF2B5EF4-FFF2-40B4-BE49-F238E27FC236}">
                <a16:creationId xmlns:a16="http://schemas.microsoft.com/office/drawing/2014/main" id="{7C96F9EA-33DE-EDD3-50A2-A7C5610A23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84" b="92016" l="9744" r="89776">
                        <a14:foregroundMark x1="46965" y1="8184" x2="46006" y2="10579"/>
                        <a14:foregroundMark x1="52556" y1="92016" x2="52396" y2="90020"/>
                      </a14:backgroundRemoval>
                    </a14:imgEffect>
                  </a14:imgLayer>
                </a14:imgProps>
              </a:ext>
              <a:ext uri="{28A0092B-C50C-407E-A947-70E740481C1C}">
                <a14:useLocalDpi xmlns:a14="http://schemas.microsoft.com/office/drawing/2010/main" val="0"/>
              </a:ext>
            </a:extLst>
          </a:blip>
          <a:srcRect/>
          <a:stretch>
            <a:fillRect/>
          </a:stretch>
        </p:blipFill>
        <p:spPr bwMode="auto">
          <a:xfrm>
            <a:off x="-983044" y="3043777"/>
            <a:ext cx="3910980" cy="31300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te man teacher in thailand uniform character education back to school logo cartoon art illustration">
            <a:extLst>
              <a:ext uri="{FF2B5EF4-FFF2-40B4-BE49-F238E27FC236}">
                <a16:creationId xmlns:a16="http://schemas.microsoft.com/office/drawing/2014/main" id="{CD3679E8-96D2-BAB2-EA22-3A0E5382F67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0619" l="9585" r="89617">
                        <a14:foregroundMark x1="51757" y1="9780" x2="53035" y2="11577"/>
                        <a14:foregroundMark x1="47125" y1="90020" x2="47923" y2="88024"/>
                        <a14:foregroundMark x1="62141" y1="90619" x2="60064" y2="87026"/>
                      </a14:backgroundRemoval>
                    </a14:imgEffect>
                  </a14:imgLayer>
                </a14:imgProps>
              </a:ext>
              <a:ext uri="{28A0092B-C50C-407E-A947-70E740481C1C}">
                <a14:useLocalDpi xmlns:a14="http://schemas.microsoft.com/office/drawing/2010/main" val="0"/>
              </a:ext>
            </a:extLst>
          </a:blip>
          <a:srcRect/>
          <a:stretch>
            <a:fillRect/>
          </a:stretch>
        </p:blipFill>
        <p:spPr bwMode="auto">
          <a:xfrm>
            <a:off x="8941381" y="3043777"/>
            <a:ext cx="3910980" cy="313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56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143E1ACE-8C35-97AE-951C-CC348C8C4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B192778C-81AD-0CB1-BA5B-FA8190F5D8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F86CCD-8645-6115-48BE-F6DE86A945BA}"/>
              </a:ext>
            </a:extLst>
          </p:cNvPr>
          <p:cNvSpPr txBox="1"/>
          <p:nvPr/>
        </p:nvSpPr>
        <p:spPr>
          <a:xfrm>
            <a:off x="3530712" y="250127"/>
            <a:ext cx="5543505" cy="1446550"/>
          </a:xfrm>
          <a:prstGeom prst="rect">
            <a:avLst/>
          </a:prstGeom>
          <a:noFill/>
        </p:spPr>
        <p:txBody>
          <a:bodyPr wrap="none" rtlCol="0">
            <a:spAutoFit/>
          </a:bodyPr>
          <a:lstStyle/>
          <a:p>
            <a:pPr defTabSz="914377">
              <a:defRPr/>
            </a:pPr>
            <a:r>
              <a:rPr lang="en-US" sz="4400" b="1" spc="300" dirty="0" err="1">
                <a:solidFill>
                  <a:srgbClr val="00B0F0"/>
                </a:solidFill>
                <a:latin typeface="SVN-Poky's" panose="020B0606040200020203" pitchFamily="34" charset="0"/>
              </a:rPr>
              <a:t>Phần</a:t>
            </a:r>
            <a:r>
              <a:rPr lang="en-US" sz="4400" b="1" spc="300" dirty="0">
                <a:solidFill>
                  <a:srgbClr val="00B0F0"/>
                </a:solidFill>
                <a:latin typeface="SVN-Poky's" panose="020B0606040200020203" pitchFamily="34" charset="0"/>
              </a:rPr>
              <a:t> </a:t>
            </a:r>
            <a:r>
              <a:rPr lang="en-US" sz="4400" b="1" spc="300" dirty="0" err="1">
                <a:solidFill>
                  <a:srgbClr val="F79646">
                    <a:lumMod val="50000"/>
                  </a:srgbClr>
                </a:solidFill>
                <a:latin typeface="SVN-Poky's" panose="020B0606040200020203" pitchFamily="34" charset="0"/>
              </a:rPr>
              <a:t>nhận</a:t>
            </a:r>
            <a:r>
              <a:rPr lang="en-US" sz="4400" b="1" spc="300" dirty="0">
                <a:solidFill>
                  <a:srgbClr val="00B0F0"/>
                </a:solidFill>
                <a:latin typeface="SVN-Poky's" panose="020B0606040200020203" pitchFamily="34" charset="0"/>
              </a:rPr>
              <a:t> </a:t>
            </a:r>
            <a:r>
              <a:rPr lang="en-US" sz="4400" b="1" spc="300" dirty="0" err="1">
                <a:solidFill>
                  <a:srgbClr val="00B050"/>
                </a:solidFill>
                <a:latin typeface="SVN-Poky's" panose="020B0606040200020203" pitchFamily="34" charset="0"/>
              </a:rPr>
              <a:t>xét</a:t>
            </a:r>
            <a:r>
              <a:rPr lang="en-US" sz="4400" b="1" spc="300" dirty="0">
                <a:solidFill>
                  <a:srgbClr val="00B0F0"/>
                </a:solidFill>
                <a:latin typeface="SVN-Poky's" panose="020B0606040200020203" pitchFamily="34" charset="0"/>
              </a:rPr>
              <a:t> </a:t>
            </a:r>
          </a:p>
          <a:p>
            <a:pPr defTabSz="914377">
              <a:defRPr/>
            </a:pPr>
            <a:r>
              <a:rPr lang="en-US" sz="4400" b="1" spc="300">
                <a:solidFill>
                  <a:srgbClr val="00B0F0"/>
                </a:solidFill>
                <a:latin typeface="SVN-Poky's" panose="020B0606040200020203" pitchFamily="34" charset="0"/>
              </a:rPr>
              <a:t>             </a:t>
            </a:r>
            <a:r>
              <a:rPr lang="en-US" sz="4400" b="1" spc="300">
                <a:solidFill>
                  <a:srgbClr val="FF0000"/>
                </a:solidFill>
                <a:latin typeface="SVN-Poky's" panose="020B0606040200020203" pitchFamily="34" charset="0"/>
              </a:rPr>
              <a:t>Giáo</a:t>
            </a:r>
            <a:r>
              <a:rPr lang="en-US" sz="4400" b="1" spc="300">
                <a:solidFill>
                  <a:srgbClr val="00B0F0"/>
                </a:solidFill>
                <a:latin typeface="SVN-Poky's" panose="020B0606040200020203" pitchFamily="34" charset="0"/>
              </a:rPr>
              <a:t> </a:t>
            </a:r>
            <a:r>
              <a:rPr lang="en-US" sz="4400" b="1" spc="300">
                <a:solidFill>
                  <a:srgbClr val="7030A0"/>
                </a:solidFill>
                <a:latin typeface="SVN-Poky's" panose="020B0606040200020203" pitchFamily="34" charset="0"/>
              </a:rPr>
              <a:t>viên</a:t>
            </a:r>
            <a:endParaRPr lang="en-US" sz="4400" b="1" spc="300" dirty="0">
              <a:solidFill>
                <a:srgbClr val="7030A0"/>
              </a:solidFill>
              <a:latin typeface="SVN-Poky's" panose="020B0606040200020203" pitchFamily="34" charset="0"/>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6A95D419-869F-0BA8-ABFE-E7592E5BB1F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BF88F00B-C1AA-E4ED-7BB0-1539C8D01A4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060C72-064C-94C7-A4A6-E1A45B4BA54A}"/>
              </a:ext>
            </a:extLst>
          </p:cNvPr>
          <p:cNvSpPr txBox="1"/>
          <p:nvPr/>
        </p:nvSpPr>
        <p:spPr>
          <a:xfrm>
            <a:off x="3421855" y="1319663"/>
            <a:ext cx="1666418" cy="523220"/>
          </a:xfrm>
          <a:prstGeom prst="rect">
            <a:avLst/>
          </a:prstGeom>
          <a:noFill/>
        </p:spPr>
        <p:txBody>
          <a:bodyPr wrap="none" rtlCol="0">
            <a:spAutoFit/>
          </a:bodyPr>
          <a:lstStyle/>
          <a:p>
            <a:r>
              <a:rPr lang="en-US" sz="2800" b="1">
                <a:solidFill>
                  <a:srgbClr val="FF0000"/>
                </a:solidFill>
                <a:latin typeface="Calibri" panose="020F0502020204030204" pitchFamily="34" charset="0"/>
                <a:cs typeface="Calibri" panose="020F0502020204030204" pitchFamily="34" charset="0"/>
              </a:rPr>
              <a:t>Ưu điểm: </a:t>
            </a:r>
            <a:endParaRPr lang="en-US" sz="2800" b="1" dirty="0" err="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4874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6485C6CB-106E-046C-2CB8-A816CC407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63B9EBE1-EC35-A464-82B3-04342E831E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FB6192-7DFA-5A24-4ABC-74B21D2FDACF}"/>
              </a:ext>
            </a:extLst>
          </p:cNvPr>
          <p:cNvSpPr txBox="1"/>
          <p:nvPr/>
        </p:nvSpPr>
        <p:spPr>
          <a:xfrm>
            <a:off x="3530712" y="250127"/>
            <a:ext cx="5543505" cy="1446550"/>
          </a:xfrm>
          <a:prstGeom prst="rect">
            <a:avLst/>
          </a:prstGeom>
          <a:noFill/>
        </p:spPr>
        <p:txBody>
          <a:bodyPr wrap="none" rtlCol="0">
            <a:spAutoFit/>
          </a:bodyPr>
          <a:lstStyle/>
          <a:p>
            <a:pPr defTabSz="914377">
              <a:defRPr/>
            </a:pPr>
            <a:r>
              <a:rPr lang="en-US" sz="4400" b="1" spc="300" dirty="0" err="1">
                <a:solidFill>
                  <a:srgbClr val="00B0F0"/>
                </a:solidFill>
                <a:latin typeface="SVN-Poky's" panose="020B0606040200020203" pitchFamily="34" charset="0"/>
              </a:rPr>
              <a:t>Phần</a:t>
            </a:r>
            <a:r>
              <a:rPr lang="en-US" sz="4400" b="1" spc="300" dirty="0">
                <a:solidFill>
                  <a:srgbClr val="00B0F0"/>
                </a:solidFill>
                <a:latin typeface="SVN-Poky's" panose="020B0606040200020203" pitchFamily="34" charset="0"/>
              </a:rPr>
              <a:t> </a:t>
            </a:r>
            <a:r>
              <a:rPr lang="en-US" sz="4400" b="1" spc="300" dirty="0" err="1">
                <a:solidFill>
                  <a:srgbClr val="F79646">
                    <a:lumMod val="50000"/>
                  </a:srgbClr>
                </a:solidFill>
                <a:latin typeface="SVN-Poky's" panose="020B0606040200020203" pitchFamily="34" charset="0"/>
              </a:rPr>
              <a:t>nhận</a:t>
            </a:r>
            <a:r>
              <a:rPr lang="en-US" sz="4400" b="1" spc="300" dirty="0">
                <a:solidFill>
                  <a:srgbClr val="00B0F0"/>
                </a:solidFill>
                <a:latin typeface="SVN-Poky's" panose="020B0606040200020203" pitchFamily="34" charset="0"/>
              </a:rPr>
              <a:t> </a:t>
            </a:r>
            <a:r>
              <a:rPr lang="en-US" sz="4400" b="1" spc="300" dirty="0" err="1">
                <a:solidFill>
                  <a:srgbClr val="00B050"/>
                </a:solidFill>
                <a:latin typeface="SVN-Poky's" panose="020B0606040200020203" pitchFamily="34" charset="0"/>
              </a:rPr>
              <a:t>xét</a:t>
            </a:r>
            <a:r>
              <a:rPr lang="en-US" sz="4400" b="1" spc="300" dirty="0">
                <a:solidFill>
                  <a:srgbClr val="00B0F0"/>
                </a:solidFill>
                <a:latin typeface="SVN-Poky's" panose="020B0606040200020203" pitchFamily="34" charset="0"/>
              </a:rPr>
              <a:t> </a:t>
            </a:r>
          </a:p>
          <a:p>
            <a:pPr defTabSz="914377">
              <a:defRPr/>
            </a:pPr>
            <a:r>
              <a:rPr lang="en-US" sz="4400" b="1" spc="300">
                <a:solidFill>
                  <a:srgbClr val="00B0F0"/>
                </a:solidFill>
                <a:latin typeface="SVN-Poky's" panose="020B0606040200020203" pitchFamily="34" charset="0"/>
              </a:rPr>
              <a:t>             </a:t>
            </a:r>
            <a:r>
              <a:rPr lang="en-US" sz="4400" b="1" spc="300">
                <a:solidFill>
                  <a:srgbClr val="FF0000"/>
                </a:solidFill>
                <a:latin typeface="SVN-Poky's" panose="020B0606040200020203" pitchFamily="34" charset="0"/>
              </a:rPr>
              <a:t>Giáo</a:t>
            </a:r>
            <a:r>
              <a:rPr lang="en-US" sz="4400" b="1" spc="300">
                <a:solidFill>
                  <a:srgbClr val="00B0F0"/>
                </a:solidFill>
                <a:latin typeface="SVN-Poky's" panose="020B0606040200020203" pitchFamily="34" charset="0"/>
              </a:rPr>
              <a:t> </a:t>
            </a:r>
            <a:r>
              <a:rPr lang="en-US" sz="4400" b="1" spc="300">
                <a:solidFill>
                  <a:srgbClr val="7030A0"/>
                </a:solidFill>
                <a:latin typeface="SVN-Poky's" panose="020B0606040200020203" pitchFamily="34" charset="0"/>
              </a:rPr>
              <a:t>viên</a:t>
            </a:r>
            <a:endParaRPr lang="en-US" sz="4400" b="1" spc="300" dirty="0">
              <a:solidFill>
                <a:srgbClr val="7030A0"/>
              </a:solidFill>
              <a:latin typeface="SVN-Poky's" panose="020B0606040200020203" pitchFamily="34" charset="0"/>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2B3FFF09-0BB5-17C2-D094-9DE9C1C0488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5F914C1A-9076-AEE2-5794-A9B3C14EF59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4E452B-6F68-EE7A-9AC1-C14F515FA07E}"/>
              </a:ext>
            </a:extLst>
          </p:cNvPr>
          <p:cNvSpPr txBox="1"/>
          <p:nvPr/>
        </p:nvSpPr>
        <p:spPr>
          <a:xfrm>
            <a:off x="3530712" y="1319663"/>
            <a:ext cx="1486304" cy="523220"/>
          </a:xfrm>
          <a:prstGeom prst="rect">
            <a:avLst/>
          </a:prstGeom>
          <a:noFill/>
        </p:spPr>
        <p:txBody>
          <a:bodyPr wrap="none" rtlCol="0">
            <a:spAutoFit/>
          </a:bodyPr>
          <a:lstStyle/>
          <a:p>
            <a:r>
              <a:rPr lang="en-US" sz="2800" b="1">
                <a:solidFill>
                  <a:srgbClr val="FF0000"/>
                </a:solidFill>
                <a:latin typeface="Calibri" panose="020F0502020204030204" pitchFamily="34" charset="0"/>
                <a:cs typeface="Calibri" panose="020F0502020204030204" pitchFamily="34" charset="0"/>
              </a:rPr>
              <a:t>Hạn chế:</a:t>
            </a:r>
            <a:endParaRPr lang="en-US" sz="2800" b="1" dirty="0" err="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1631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55;p13">
            <a:extLst>
              <a:ext uri="{FF2B5EF4-FFF2-40B4-BE49-F238E27FC236}">
                <a16:creationId xmlns:a16="http://schemas.microsoft.com/office/drawing/2014/main" id="{FDFE148F-5E7E-9AEC-91D5-61B433FB943C}"/>
              </a:ext>
            </a:extLst>
          </p:cNvPr>
          <p:cNvPicPr preferRelativeResize="0"/>
          <p:nvPr/>
        </p:nvPicPr>
        <p:blipFill>
          <a:blip r:embed="rId2">
            <a:alphaModFix/>
          </a:blip>
          <a:stretch>
            <a:fillRect/>
          </a:stretch>
        </p:blipFill>
        <p:spPr>
          <a:xfrm>
            <a:off x="0" y="1"/>
            <a:ext cx="12192001" cy="6858000"/>
          </a:xfrm>
          <a:prstGeom prst="rect">
            <a:avLst/>
          </a:prstGeom>
          <a:noFill/>
          <a:ln>
            <a:noFill/>
          </a:ln>
        </p:spPr>
      </p:pic>
      <p:pic>
        <p:nvPicPr>
          <p:cNvPr id="3" name="Picture 10" descr="Cute kid student character with text box hand drawn cartoon art illustration">
            <a:extLst>
              <a:ext uri="{FF2B5EF4-FFF2-40B4-BE49-F238E27FC236}">
                <a16:creationId xmlns:a16="http://schemas.microsoft.com/office/drawing/2014/main" id="{15EE660F-F7A8-5796-E967-34E4D03D0F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6390" r="91374">
                        <a14:foregroundMark x1="10224" y1="63535" x2="24441" y2="75615"/>
                        <a14:foregroundMark x1="13738" y1="48770" x2="30831" y2="65324"/>
                        <a14:foregroundMark x1="6390" y1="72483" x2="19808" y2="68009"/>
                        <a14:foregroundMark x1="19489" y1="66667" x2="28914" y2="71141"/>
                        <a14:foregroundMark x1="19489" y1="28188" x2="23323" y2="37136"/>
                        <a14:foregroundMark x1="83866" y1="49217" x2="84984" y2="55705"/>
                        <a14:foregroundMark x1="91054" y1="65548" x2="69649" y2="53020"/>
                        <a14:foregroundMark x1="80831" y1="87248" x2="80831" y2="85906"/>
                        <a14:foregroundMark x1="19808" y1="87919" x2="19808" y2="87919"/>
                        <a14:foregroundMark x1="21246" y1="25280" x2="25559" y2="22595"/>
                        <a14:foregroundMark x1="24441" y1="20582" x2="17252" y2="31991"/>
                        <a14:foregroundMark x1="17252" y1="31991" x2="15495" y2="38031"/>
                        <a14:foregroundMark x1="91374" y1="66667" x2="88179" y2="53020"/>
                        <a14:foregroundMark x1="88179" y1="53020" x2="87061" y2="53020"/>
                      </a14:backgroundRemoval>
                    </a14:imgEffect>
                  </a14:imgLayer>
                </a14:imgProps>
              </a:ext>
              <a:ext uri="{28A0092B-C50C-407E-A947-70E740481C1C}">
                <a14:useLocalDpi xmlns:a14="http://schemas.microsoft.com/office/drawing/2010/main" val="0"/>
              </a:ext>
            </a:extLst>
          </a:blip>
          <a:srcRect/>
          <a:stretch>
            <a:fillRect/>
          </a:stretch>
        </p:blipFill>
        <p:spPr bwMode="auto">
          <a:xfrm>
            <a:off x="1717664" y="430671"/>
            <a:ext cx="9001135" cy="6427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611AC8-180F-F0F3-0C83-FFFA55ACA52F}"/>
              </a:ext>
            </a:extLst>
          </p:cNvPr>
          <p:cNvSpPr txBox="1"/>
          <p:nvPr/>
        </p:nvSpPr>
        <p:spPr>
          <a:xfrm>
            <a:off x="3199923" y="1883692"/>
            <a:ext cx="579215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chemeClr val="accent4">
                    <a:lumMod val="75000"/>
                  </a:schemeClr>
                </a:solidFill>
                <a:effectLst/>
                <a:uLnTx/>
                <a:uFillTx/>
                <a:latin typeface="Pattaya" panose="00000500000000000000" pitchFamily="2" charset="-34"/>
                <a:cs typeface="Pattaya" panose="00000500000000000000" pitchFamily="2" charset="-34"/>
              </a:rPr>
              <a:t>Góc</a:t>
            </a:r>
            <a:endParaRPr kumimoji="0" lang="en-US" sz="6600" b="0" i="0" u="none" strike="noStrike" kern="1200" cap="none" spc="0" normalizeH="0" baseline="0" noProof="0" dirty="0">
              <a:ln>
                <a:noFill/>
              </a:ln>
              <a:solidFill>
                <a:schemeClr val="accent4">
                  <a:lumMod val="75000"/>
                </a:schemeClr>
              </a:solidFill>
              <a:effectLst/>
              <a:uLnTx/>
              <a:uFillTx/>
              <a:latin typeface="Pattaya" panose="00000500000000000000" pitchFamily="2" charset="-34"/>
              <a:cs typeface="Pattaya" panose="00000500000000000000" pitchFamily="2"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accent4">
                    <a:lumMod val="75000"/>
                  </a:schemeClr>
                </a:solidFill>
                <a:effectLst/>
                <a:uLnTx/>
                <a:uFillTx/>
                <a:latin typeface="Pattaya" panose="00000500000000000000" pitchFamily="2" charset="-34"/>
                <a:cs typeface="Pattaya" panose="00000500000000000000" pitchFamily="2" charset="-34"/>
              </a:rPr>
              <a:t> </a:t>
            </a:r>
            <a:r>
              <a:rPr kumimoji="0" lang="en-US" sz="6600" b="0" i="0" u="none" strike="noStrike" kern="1200" cap="none" spc="0" normalizeH="0" baseline="0" noProof="0" dirty="0" err="1">
                <a:ln>
                  <a:noFill/>
                </a:ln>
                <a:solidFill>
                  <a:schemeClr val="accent4">
                    <a:lumMod val="75000"/>
                  </a:schemeClr>
                </a:solidFill>
                <a:effectLst/>
                <a:uLnTx/>
                <a:uFillTx/>
                <a:latin typeface="Pattaya" panose="00000500000000000000" pitchFamily="2" charset="-34"/>
                <a:cs typeface="Pattaya" panose="00000500000000000000" pitchFamily="2" charset="-34"/>
              </a:rPr>
              <a:t>tuyên</a:t>
            </a:r>
            <a:r>
              <a:rPr kumimoji="0" lang="en-US" sz="6600" b="0" i="0" u="none" strike="noStrike" kern="1200" cap="none" spc="0" normalizeH="0" baseline="0" noProof="0" dirty="0">
                <a:ln>
                  <a:noFill/>
                </a:ln>
                <a:solidFill>
                  <a:schemeClr val="accent4">
                    <a:lumMod val="75000"/>
                  </a:schemeClr>
                </a:solidFill>
                <a:effectLst/>
                <a:uLnTx/>
                <a:uFillTx/>
                <a:latin typeface="Pattaya" panose="00000500000000000000" pitchFamily="2" charset="-34"/>
                <a:cs typeface="Pattaya" panose="00000500000000000000" pitchFamily="2" charset="-34"/>
              </a:rPr>
              <a:t> </a:t>
            </a:r>
            <a:r>
              <a:rPr kumimoji="0" lang="en-US" sz="6600" b="0" i="0" u="none" strike="noStrike" kern="1200" cap="none" spc="0" normalizeH="0" baseline="0" noProof="0" dirty="0" err="1">
                <a:ln>
                  <a:noFill/>
                </a:ln>
                <a:solidFill>
                  <a:schemeClr val="accent4">
                    <a:lumMod val="75000"/>
                  </a:schemeClr>
                </a:solidFill>
                <a:effectLst/>
                <a:uLnTx/>
                <a:uFillTx/>
                <a:latin typeface="Pattaya" panose="00000500000000000000" pitchFamily="2" charset="-34"/>
                <a:cs typeface="Pattaya" panose="00000500000000000000" pitchFamily="2" charset="-34"/>
              </a:rPr>
              <a:t>dương</a:t>
            </a:r>
            <a:endParaRPr kumimoji="0" lang="en-US" sz="6600" b="0" i="0" u="none" strike="noStrike" kern="1200" cap="none" spc="0" normalizeH="0" baseline="0" noProof="0" dirty="0">
              <a:ln>
                <a:noFill/>
              </a:ln>
              <a:solidFill>
                <a:schemeClr val="accent4">
                  <a:lumMod val="75000"/>
                </a:schemeClr>
              </a:solidFill>
              <a:effectLst/>
              <a:uLnTx/>
              <a:uFillTx/>
              <a:latin typeface="Pattaya" panose="00000500000000000000" pitchFamily="2" charset="-34"/>
              <a:cs typeface="Pattaya" panose="00000500000000000000" pitchFamily="2" charset="-34"/>
            </a:endParaRPr>
          </a:p>
        </p:txBody>
      </p:sp>
      <p:pic>
        <p:nvPicPr>
          <p:cNvPr id="8" name="Google Shape;59;p13">
            <a:extLst>
              <a:ext uri="{FF2B5EF4-FFF2-40B4-BE49-F238E27FC236}">
                <a16:creationId xmlns:a16="http://schemas.microsoft.com/office/drawing/2014/main" id="{3B531434-C7E9-18CC-A1F9-3B38A2FA6F58}"/>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9" name="Google Shape;60;p13">
            <a:extLst>
              <a:ext uri="{FF2B5EF4-FFF2-40B4-BE49-F238E27FC236}">
                <a16:creationId xmlns:a16="http://schemas.microsoft.com/office/drawing/2014/main" id="{80ED83D3-9972-766F-473A-55389EF45C3A}"/>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0" name="Google Shape;61;p13">
            <a:extLst>
              <a:ext uri="{FF2B5EF4-FFF2-40B4-BE49-F238E27FC236}">
                <a16:creationId xmlns:a16="http://schemas.microsoft.com/office/drawing/2014/main" id="{CC3779BA-F7EF-CBB3-5BFE-8C5B440A49CD}"/>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1" name="Google Shape;62;p13">
            <a:extLst>
              <a:ext uri="{FF2B5EF4-FFF2-40B4-BE49-F238E27FC236}">
                <a16:creationId xmlns:a16="http://schemas.microsoft.com/office/drawing/2014/main" id="{0E46BDE8-E20A-87BD-81FB-6923576E7CA2}"/>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2" name="Google Shape;63;p13">
            <a:extLst>
              <a:ext uri="{FF2B5EF4-FFF2-40B4-BE49-F238E27FC236}">
                <a16:creationId xmlns:a16="http://schemas.microsoft.com/office/drawing/2014/main" id="{0EA29664-5693-825A-9AE1-E4EBD496D562}"/>
              </a:ext>
            </a:extLst>
          </p:cNvPr>
          <p:cNvPicPr preferRelativeResize="0"/>
          <p:nvPr/>
        </p:nvPicPr>
        <p:blipFill>
          <a:blip r:embed="rId6">
            <a:alphaModFix/>
          </a:blip>
          <a:stretch>
            <a:fillRect/>
          </a:stretch>
        </p:blipFill>
        <p:spPr>
          <a:xfrm>
            <a:off x="5383901" y="-100082"/>
            <a:ext cx="1333999" cy="1333999"/>
          </a:xfrm>
          <a:prstGeom prst="rect">
            <a:avLst/>
          </a:prstGeom>
          <a:noFill/>
          <a:ln>
            <a:noFill/>
          </a:ln>
        </p:spPr>
      </p:pic>
      <p:sp>
        <p:nvSpPr>
          <p:cNvPr id="14" name="TextBox 13">
            <a:extLst>
              <a:ext uri="{FF2B5EF4-FFF2-40B4-BE49-F238E27FC236}">
                <a16:creationId xmlns:a16="http://schemas.microsoft.com/office/drawing/2014/main" id="{225AC337-76F3-70F5-C6AF-530835429E3F}"/>
              </a:ext>
            </a:extLst>
          </p:cNvPr>
          <p:cNvSpPr txBox="1"/>
          <p:nvPr/>
        </p:nvSpPr>
        <p:spPr>
          <a:xfrm>
            <a:off x="111985" y="2146523"/>
            <a:ext cx="2762768" cy="1200329"/>
          </a:xfrm>
          <a:custGeom>
            <a:avLst/>
            <a:gdLst>
              <a:gd name="connsiteX0" fmla="*/ 0 w 2762768"/>
              <a:gd name="connsiteY0" fmla="*/ 0 h 1200329"/>
              <a:gd name="connsiteX1" fmla="*/ 2762768 w 2762768"/>
              <a:gd name="connsiteY1" fmla="*/ 0 h 1200329"/>
              <a:gd name="connsiteX2" fmla="*/ 2762768 w 2762768"/>
              <a:gd name="connsiteY2" fmla="*/ 1200329 h 1200329"/>
              <a:gd name="connsiteX3" fmla="*/ 0 w 2762768"/>
              <a:gd name="connsiteY3" fmla="*/ 1200329 h 1200329"/>
              <a:gd name="connsiteX4" fmla="*/ 0 w 2762768"/>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68" h="1200329" fill="none" extrusionOk="0">
                <a:moveTo>
                  <a:pt x="0" y="0"/>
                </a:moveTo>
                <a:cubicBezTo>
                  <a:pt x="1057609" y="-14931"/>
                  <a:pt x="1646314" y="31643"/>
                  <a:pt x="2762768" y="0"/>
                </a:cubicBezTo>
                <a:cubicBezTo>
                  <a:pt x="2830541" y="557753"/>
                  <a:pt x="2681782" y="752538"/>
                  <a:pt x="2762768" y="1200329"/>
                </a:cubicBezTo>
                <a:cubicBezTo>
                  <a:pt x="2118215" y="1138275"/>
                  <a:pt x="1169787" y="1146626"/>
                  <a:pt x="0" y="1200329"/>
                </a:cubicBezTo>
                <a:cubicBezTo>
                  <a:pt x="69872" y="864532"/>
                  <a:pt x="65275" y="413273"/>
                  <a:pt x="0" y="0"/>
                </a:cubicBezTo>
                <a:close/>
              </a:path>
              <a:path w="2762768" h="1200329" stroke="0" extrusionOk="0">
                <a:moveTo>
                  <a:pt x="0" y="0"/>
                </a:moveTo>
                <a:cubicBezTo>
                  <a:pt x="1078428" y="-5264"/>
                  <a:pt x="1952330" y="84467"/>
                  <a:pt x="2762768" y="0"/>
                </a:cubicBezTo>
                <a:cubicBezTo>
                  <a:pt x="2725841" y="393021"/>
                  <a:pt x="2730725" y="1014765"/>
                  <a:pt x="2762768" y="1200329"/>
                </a:cubicBezTo>
                <a:cubicBezTo>
                  <a:pt x="1595834" y="1306649"/>
                  <a:pt x="1328723" y="1192680"/>
                  <a:pt x="0" y="1200329"/>
                </a:cubicBezTo>
                <a:cubicBezTo>
                  <a:pt x="-39762" y="727104"/>
                  <a:pt x="103026" y="164741"/>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Ngôi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sao</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chăm</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chỉ</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sp>
        <p:nvSpPr>
          <p:cNvPr id="15" name="TextBox 14">
            <a:extLst>
              <a:ext uri="{FF2B5EF4-FFF2-40B4-BE49-F238E27FC236}">
                <a16:creationId xmlns:a16="http://schemas.microsoft.com/office/drawing/2014/main" id="{C1F9D433-A8CD-47CC-52F8-1FC182AE7586}"/>
              </a:ext>
            </a:extLst>
          </p:cNvPr>
          <p:cNvSpPr txBox="1"/>
          <p:nvPr/>
        </p:nvSpPr>
        <p:spPr>
          <a:xfrm>
            <a:off x="9418863" y="2228671"/>
            <a:ext cx="2730484" cy="1200329"/>
          </a:xfrm>
          <a:custGeom>
            <a:avLst/>
            <a:gdLst>
              <a:gd name="connsiteX0" fmla="*/ 0 w 2730484"/>
              <a:gd name="connsiteY0" fmla="*/ 0 h 1200329"/>
              <a:gd name="connsiteX1" fmla="*/ 2730484 w 2730484"/>
              <a:gd name="connsiteY1" fmla="*/ 0 h 1200329"/>
              <a:gd name="connsiteX2" fmla="*/ 2730484 w 2730484"/>
              <a:gd name="connsiteY2" fmla="*/ 1200329 h 1200329"/>
              <a:gd name="connsiteX3" fmla="*/ 0 w 2730484"/>
              <a:gd name="connsiteY3" fmla="*/ 1200329 h 1200329"/>
              <a:gd name="connsiteX4" fmla="*/ 0 w 27304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484" h="1200329" fill="none" extrusionOk="0">
                <a:moveTo>
                  <a:pt x="0" y="0"/>
                </a:moveTo>
                <a:cubicBezTo>
                  <a:pt x="289494" y="123674"/>
                  <a:pt x="1804693" y="-138283"/>
                  <a:pt x="2730484" y="0"/>
                </a:cubicBezTo>
                <a:cubicBezTo>
                  <a:pt x="2795510" y="136630"/>
                  <a:pt x="2834644" y="987457"/>
                  <a:pt x="2730484" y="1200329"/>
                </a:cubicBezTo>
                <a:cubicBezTo>
                  <a:pt x="1543410" y="1277235"/>
                  <a:pt x="1023684" y="1051138"/>
                  <a:pt x="0" y="1200329"/>
                </a:cubicBezTo>
                <a:cubicBezTo>
                  <a:pt x="-71795" y="907236"/>
                  <a:pt x="-12711" y="553749"/>
                  <a:pt x="0" y="0"/>
                </a:cubicBezTo>
                <a:close/>
              </a:path>
              <a:path w="2730484" h="1200329" stroke="0" extrusionOk="0">
                <a:moveTo>
                  <a:pt x="0" y="0"/>
                </a:moveTo>
                <a:cubicBezTo>
                  <a:pt x="729433" y="-42219"/>
                  <a:pt x="2194171" y="63140"/>
                  <a:pt x="2730484" y="0"/>
                </a:cubicBezTo>
                <a:cubicBezTo>
                  <a:pt x="2745056" y="566530"/>
                  <a:pt x="2792458" y="1005917"/>
                  <a:pt x="2730484" y="1200329"/>
                </a:cubicBezTo>
                <a:cubicBezTo>
                  <a:pt x="1468344" y="1293984"/>
                  <a:pt x="651544" y="1134527"/>
                  <a:pt x="0" y="1200329"/>
                </a:cubicBezTo>
                <a:cubicBezTo>
                  <a:pt x="-6863" y="971371"/>
                  <a:pt x="-33280" y="228127"/>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879248734">
                  <a:prstGeom prst="rect">
                    <a:avLst/>
                  </a:prstGeom>
                  <ask:type>
                    <ask:lineSketchCurved/>
                  </ask:type>
                </ask:lineSketchStyleProps>
              </a:ext>
            </a:extLst>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Ngôi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sao</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endParaRPr lang="en-US" sz="3600" dirty="0">
              <a:solidFill>
                <a:srgbClr val="FF0000"/>
              </a:solidFill>
              <a:latin typeface="Coiny" panose="0200090306050006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Coiny" panose="02000903060500060000" pitchFamily="2" charset="0"/>
              </a:rPr>
              <a:t>t</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ốt</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bụng</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241112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26" presetClass="emph" presetSubtype="0" fill="hold" grpId="1"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26" presetClass="emph" presetSubtype="0" fill="hold" grpId="1" nodeType="with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4" grpId="1"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CC42DB50-03E2-BB90-A54B-A7E1B0D67C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02" b="89953" l="1950" r="94681">
                        <a14:foregroundMark x1="39362" y1="9102" x2="39362" y2="10757"/>
                        <a14:foregroundMark x1="52837" y1="14775" x2="36348" y2="38180"/>
                        <a14:foregroundMark x1="36348" y1="38180" x2="36348" y2="38534"/>
                        <a14:foregroundMark x1="38652" y1="19031" x2="53546" y2="17258"/>
                        <a14:foregroundMark x1="53546" y1="17258" x2="65426" y2="17258"/>
                        <a14:foregroundMark x1="65426" y1="17258" x2="65780" y2="17612"/>
                        <a14:foregroundMark x1="43085" y1="24468" x2="68440" y2="24823"/>
                        <a14:foregroundMark x1="68440" y1="24823" x2="72518" y2="24468"/>
                        <a14:foregroundMark x1="44149" y1="17376" x2="60816" y2="18440"/>
                        <a14:foregroundMark x1="60816" y1="18440" x2="65350" y2="15142"/>
                        <a14:foregroundMark x1="43972" y1="16076" x2="57624" y2="15603"/>
                        <a14:foregroundMark x1="57624" y1="15603" x2="69681" y2="17139"/>
                        <a14:foregroundMark x1="69681" y1="17139" x2="71099" y2="20567"/>
                        <a14:foregroundMark x1="71631" y1="20686" x2="76064" y2="26832"/>
                        <a14:foregroundMark x1="74113" y1="23286" x2="79255" y2="28842"/>
                        <a14:foregroundMark x1="12766" y1="70686" x2="20922" y2="79669"/>
                        <a14:foregroundMark x1="10284" y1="82624" x2="24468" y2="87943"/>
                        <a14:foregroundMark x1="24468" y1="87943" x2="50532" y2="82270"/>
                        <a14:foregroundMark x1="50532" y1="82270" x2="60284" y2="76123"/>
                        <a14:foregroundMark x1="60284" y1="76123" x2="75887" y2="72459"/>
                        <a14:foregroundMark x1="75887" y1="72459" x2="92021" y2="76832"/>
                        <a14:foregroundMark x1="10816" y1="67258" x2="22695" y2="70331"/>
                        <a14:foregroundMark x1="5496" y1="68913" x2="15780" y2="65012"/>
                        <a14:foregroundMark x1="95035" y1="63948" x2="94504" y2="79314"/>
                        <a14:foregroundMark x1="5496" y1="69622" x2="26064" y2="65366"/>
                        <a14:foregroundMark x1="12589" y1="63712" x2="12234" y2="68203"/>
                        <a14:foregroundMark x1="4255" y1="68913" x2="8688" y2="71158"/>
                        <a14:foregroundMark x1="5851" y1="66903" x2="22518" y2="71631"/>
                        <a14:foregroundMark x1="1950" y1="67376" x2="4787" y2="68322"/>
                        <a14:foregroundMark x1="41312" y1="17376" x2="67199" y2="16903"/>
                        <a14:foregroundMark x1="67199" y1="16903" x2="69681" y2="18913"/>
                        <a14:backgroundMark x1="67553" y1="12648" x2="70922" y2="13475"/>
                      </a14:backgroundRemoval>
                    </a14:imgEffect>
                  </a14:imgLayer>
                </a14:imgProps>
              </a:ext>
              <a:ext uri="{28A0092B-C50C-407E-A947-70E740481C1C}">
                <a14:useLocalDpi xmlns:a14="http://schemas.microsoft.com/office/drawing/2010/main" val="0"/>
              </a:ext>
            </a:extLst>
          </a:blip>
          <a:srcRect/>
          <a:stretch>
            <a:fillRect/>
          </a:stretch>
        </p:blipFill>
        <p:spPr bwMode="auto">
          <a:xfrm>
            <a:off x="3546831"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a:extLst>
              <a:ext uri="{FF2B5EF4-FFF2-40B4-BE49-F238E27FC236}">
                <a16:creationId xmlns:a16="http://schemas.microsoft.com/office/drawing/2014/main" id="{C32FE4F4-A76E-A765-6817-27B6FCEFE4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29" b="91962" l="5674" r="95213">
                        <a14:foregroundMark x1="45745" y1="8865" x2="49645" y2="10875"/>
                        <a14:foregroundMark x1="6028" y1="63712" x2="8156" y2="80142"/>
                        <a14:foregroundMark x1="92021" y1="63712" x2="91312" y2="76714"/>
                        <a14:foregroundMark x1="73404" y1="84870" x2="81738" y2="92080"/>
                        <a14:foregroundMark x1="81206" y1="64775" x2="77128" y2="86879"/>
                        <a14:foregroundMark x1="68262" y1="86879" x2="94149" y2="84870"/>
                        <a14:foregroundMark x1="94149" y1="84870" x2="95213" y2="84870"/>
                        <a14:foregroundMark x1="94858" y1="73877" x2="89362" y2="74113"/>
                        <a14:foregroundMark x1="77837" y1="86879" x2="83156" y2="88534"/>
                      </a14:backgroundRemoval>
                    </a14:imgEffect>
                  </a14:imgLayer>
                </a14:imgProps>
              </a:ext>
              <a:ext uri="{28A0092B-C50C-407E-A947-70E740481C1C}">
                <a14:useLocalDpi xmlns:a14="http://schemas.microsoft.com/office/drawing/2010/main" val="0"/>
              </a:ext>
            </a:extLst>
          </a:blip>
          <a:srcRect/>
          <a:stretch>
            <a:fillRect/>
          </a:stretch>
        </p:blipFill>
        <p:spPr bwMode="auto">
          <a:xfrm>
            <a:off x="622300"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855780AB-E01B-F939-725A-83B5FDA83B5A}"/>
              </a:ext>
            </a:extLst>
          </p:cNvPr>
          <p:cNvSpPr/>
          <p:nvPr/>
        </p:nvSpPr>
        <p:spPr>
          <a:xfrm>
            <a:off x="3042135" y="622300"/>
            <a:ext cx="5289065" cy="2286000"/>
          </a:xfrm>
          <a:prstGeom prst="cloud">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5D822D4-E96C-76AB-9924-2B7518A61F15}"/>
              </a:ext>
            </a:extLst>
          </p:cNvPr>
          <p:cNvSpPr txBox="1"/>
          <p:nvPr/>
        </p:nvSpPr>
        <p:spPr>
          <a:xfrm>
            <a:off x="2826854" y="1222872"/>
            <a:ext cx="57921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Pattaya" panose="00000500000000000000" pitchFamily="2" charset="-34"/>
                <a:cs typeface="Pattaya" panose="00000500000000000000" pitchFamily="2" charset="-34"/>
              </a:rPr>
              <a:t>Tên</a:t>
            </a:r>
            <a:r>
              <a:rPr kumimoji="0" lang="en-US" sz="5400" b="0" i="0" u="none" strike="noStrike" kern="1200" cap="none" spc="0" normalizeH="0" noProof="0" dirty="0">
                <a:ln>
                  <a:noFill/>
                </a:ln>
                <a:solidFill>
                  <a:srgbClr val="FF0000"/>
                </a:solidFill>
                <a:effectLst/>
                <a:uLnTx/>
                <a:uFillTx/>
                <a:latin typeface="Pattaya" panose="00000500000000000000" pitchFamily="2" charset="-34"/>
                <a:cs typeface="Pattaya" panose="00000500000000000000" pitchFamily="2" charset="-34"/>
              </a:rPr>
              <a:t> </a:t>
            </a:r>
            <a:r>
              <a:rPr kumimoji="0" lang="en-US" sz="5400" b="0" i="0" u="none" strike="noStrike" kern="1200" cap="none" spc="0" normalizeH="0" noProof="0" dirty="0" err="1">
                <a:ln>
                  <a:noFill/>
                </a:ln>
                <a:solidFill>
                  <a:srgbClr val="FF0000"/>
                </a:solidFill>
                <a:effectLst/>
                <a:uLnTx/>
                <a:uFillTx/>
                <a:latin typeface="Pattaya" panose="00000500000000000000" pitchFamily="2" charset="-34"/>
                <a:cs typeface="Pattaya" panose="00000500000000000000" pitchFamily="2" charset="-34"/>
              </a:rPr>
              <a:t>học</a:t>
            </a:r>
            <a:r>
              <a:rPr kumimoji="0" lang="en-US" sz="5400" b="0" i="0" u="none" strike="noStrike" kern="1200" cap="none" spc="0" normalizeH="0" noProof="0" dirty="0">
                <a:ln>
                  <a:noFill/>
                </a:ln>
                <a:solidFill>
                  <a:srgbClr val="FF0000"/>
                </a:solidFill>
                <a:effectLst/>
                <a:uLnTx/>
                <a:uFillTx/>
                <a:latin typeface="Pattaya" panose="00000500000000000000" pitchFamily="2" charset="-34"/>
                <a:cs typeface="Pattaya" panose="00000500000000000000" pitchFamily="2" charset="-34"/>
              </a:rPr>
              <a:t> </a:t>
            </a:r>
            <a:r>
              <a:rPr kumimoji="0" lang="en-US" sz="5400" b="0" i="0" u="none" strike="noStrike" kern="1200" cap="none" spc="0" normalizeH="0" noProof="0" dirty="0" err="1">
                <a:ln>
                  <a:noFill/>
                </a:ln>
                <a:solidFill>
                  <a:srgbClr val="FF0000"/>
                </a:solidFill>
                <a:effectLst/>
                <a:uLnTx/>
                <a:uFillTx/>
                <a:latin typeface="Pattaya" panose="00000500000000000000" pitchFamily="2" charset="-34"/>
                <a:cs typeface="Pattaya" panose="00000500000000000000" pitchFamily="2" charset="-34"/>
              </a:rPr>
              <a:t>sinh</a:t>
            </a:r>
            <a:endParaRPr kumimoji="0" lang="en-US" sz="5400" b="0" i="0" u="none" strike="noStrike" kern="1200" cap="none" spc="0" normalizeH="0" baseline="0" noProof="0" dirty="0">
              <a:ln>
                <a:noFill/>
              </a:ln>
              <a:solidFill>
                <a:srgbClr val="FF0000"/>
              </a:solidFill>
              <a:effectLst/>
              <a:uLnTx/>
              <a:uFillTx/>
              <a:latin typeface="Pattaya" panose="00000500000000000000" pitchFamily="2" charset="-34"/>
              <a:cs typeface="Pattaya" panose="00000500000000000000" pitchFamily="2" charset="-34"/>
            </a:endParaRPr>
          </a:p>
        </p:txBody>
      </p:sp>
      <p:pic>
        <p:nvPicPr>
          <p:cNvPr id="7" name="Picture 16">
            <a:extLst>
              <a:ext uri="{FF2B5EF4-FFF2-40B4-BE49-F238E27FC236}">
                <a16:creationId xmlns:a16="http://schemas.microsoft.com/office/drawing/2014/main" id="{1CC05F2B-E407-B3BE-CFB9-5F8EB40C359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20" b="89953" l="6738" r="94149">
                        <a14:foregroundMark x1="35816" y1="9456" x2="41667" y2="11111"/>
                        <a14:foregroundMark x1="6738" y1="65130" x2="7270" y2="76478"/>
                        <a14:foregroundMark x1="90603" y1="73286" x2="81738" y2="80733"/>
                        <a14:foregroundMark x1="81738" y1="80733" x2="81383" y2="80733"/>
                        <a14:foregroundMark x1="12234" y1="82388" x2="69858" y2="81442"/>
                        <a14:foregroundMark x1="69858" y1="81442" x2="76064" y2="81678"/>
                        <a14:foregroundMark x1="94149" y1="65012" x2="84043" y2="84397"/>
                        <a14:foregroundMark x1="84043" y1="84397" x2="83333" y2="84988"/>
                        <a14:foregroundMark x1="61170" y1="81678" x2="78546" y2="84988"/>
                      </a14:backgroundRemoval>
                    </a14:imgEffect>
                  </a14:imgLayer>
                </a14:imgProps>
              </a:ext>
              <a:ext uri="{28A0092B-C50C-407E-A947-70E740481C1C}">
                <a14:useLocalDpi xmlns:a14="http://schemas.microsoft.com/office/drawing/2010/main" val="0"/>
              </a:ext>
            </a:extLst>
          </a:blip>
          <a:srcRect/>
          <a:stretch>
            <a:fillRect/>
          </a:stretch>
        </p:blipFill>
        <p:spPr bwMode="auto">
          <a:xfrm>
            <a:off x="8863798" y="3228248"/>
            <a:ext cx="2349443" cy="3524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A07833FE-5437-BF6E-7597-91ADC35AAB7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447" b="89953" l="3546" r="96986">
                        <a14:foregroundMark x1="40603" y1="10165" x2="43262" y2="11702"/>
                        <a14:foregroundMark x1="59752" y1="9102" x2="60816" y2="11702"/>
                        <a14:foregroundMark x1="7979" y1="70922" x2="9220" y2="80969"/>
                        <a14:foregroundMark x1="9220" y1="80969" x2="9220" y2="73168"/>
                        <a14:foregroundMark x1="4787" y1="79669" x2="9397" y2="84397"/>
                        <a14:foregroundMark x1="74645" y1="75059" x2="73582" y2="77187"/>
                        <a14:foregroundMark x1="91312" y1="66076" x2="91312" y2="70331"/>
                        <a14:foregroundMark x1="93972" y1="79314" x2="88298" y2="76832"/>
                        <a14:foregroundMark x1="95922" y1="78369" x2="90780" y2="77778"/>
                        <a14:foregroundMark x1="95035" y1="81087" x2="92553" y2="78723"/>
                        <a14:foregroundMark x1="96454" y1="82033" x2="93262" y2="80142"/>
                        <a14:foregroundMark x1="97163" y1="78487" x2="94681" y2="78132"/>
                        <a14:foregroundMark x1="42021" y1="8511" x2="43972" y2="10520"/>
                        <a14:foregroundMark x1="58333" y1="7565" x2="58865" y2="9574"/>
                        <a14:foregroundMark x1="62766" y1="76714" x2="63298" y2="63121"/>
                        <a14:foregroundMark x1="3546" y1="64775" x2="4787" y2="65366"/>
                      </a14:backgroundRemoval>
                    </a14:imgEffect>
                  </a14:imgLayer>
                </a14:imgProps>
              </a:ext>
              <a:ext uri="{28A0092B-C50C-407E-A947-70E740481C1C}">
                <a14:useLocalDpi xmlns:a14="http://schemas.microsoft.com/office/drawing/2010/main" val="0"/>
              </a:ext>
            </a:extLst>
          </a:blip>
          <a:srcRect/>
          <a:stretch>
            <a:fillRect/>
          </a:stretch>
        </p:blipFill>
        <p:spPr bwMode="auto">
          <a:xfrm>
            <a:off x="6307428" y="3429000"/>
            <a:ext cx="2215609" cy="332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233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2" y="2841714"/>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EE126F-6359-60EA-ECF5-C108EC0B5D4E}"/>
              </a:ext>
            </a:extLst>
          </p:cNvPr>
          <p:cNvSpPr txBox="1"/>
          <p:nvPr/>
        </p:nvSpPr>
        <p:spPr>
          <a:xfrm>
            <a:off x="2438406" y="1860663"/>
            <a:ext cx="750438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rPr>
              <a:t>Phương</a:t>
            </a:r>
            <a:r>
              <a:rPr kumimoji="0" lang="en-US" sz="4400" b="1" i="0" u="none" strike="noStrike" kern="1200" cap="none" spc="0" normalizeH="0" baseline="0" noProof="0" dirty="0">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rPr>
              <a:t> </a:t>
            </a:r>
            <a:r>
              <a:rPr kumimoji="0" lang="en-US" sz="4400" b="1" i="0" u="none" strike="noStrike" kern="1200" cap="none" spc="0" normalizeH="0" baseline="0" noProof="0" dirty="0" err="1">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rPr>
              <a:t>hướng</a:t>
            </a:r>
            <a:endParaRPr kumimoji="0" lang="en-US" sz="4400" b="1" i="0" u="none" strike="noStrike" kern="1200" cap="none" spc="0" normalizeH="0" baseline="0" noProof="0" dirty="0">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rPr>
              <a:t> </a:t>
            </a:r>
            <a:r>
              <a:rPr kumimoji="0" lang="en-US" sz="4400" b="1" i="0" u="none" strike="noStrike" kern="1200" cap="none" spc="0" normalizeH="0" baseline="0" noProof="0" dirty="0" err="1">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rPr>
              <a:t>hoạt</a:t>
            </a:r>
            <a:r>
              <a:rPr kumimoji="0" lang="en-US" sz="4400" b="1" i="0" u="none" strike="noStrike" kern="1200" cap="none" spc="0" normalizeH="0" baseline="0" noProof="0" dirty="0">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rPr>
              <a:t> </a:t>
            </a:r>
            <a:r>
              <a:rPr kumimoji="0" lang="en-US" sz="4400" b="1" i="0" u="none" strike="noStrike" kern="1200" cap="none" spc="0" normalizeH="0" baseline="0" noProof="0" dirty="0" err="1">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rPr>
              <a:t>động</a:t>
            </a:r>
            <a:r>
              <a:rPr kumimoji="0" lang="en-US" sz="4400" b="1" i="0" u="none" strike="noStrike" kern="1200" cap="none" spc="0" normalizeH="0" baseline="0" noProof="0" dirty="0">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rPr>
              <a:t> </a:t>
            </a:r>
            <a:r>
              <a:rPr kumimoji="0" lang="en-US" sz="4400" b="1" i="0" u="none" strike="noStrike" kern="1200" cap="none" spc="0" normalizeH="0" baseline="0" noProof="0" dirty="0" err="1">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rPr>
              <a:t>tuần</a:t>
            </a:r>
            <a:r>
              <a:rPr kumimoji="0" lang="en-US" sz="4400" b="1" i="0" u="none" strike="noStrike" kern="1200" cap="none" spc="0" normalizeH="0" baseline="0" noProof="0" dirty="0">
                <a:ln>
                  <a:noFill/>
                </a:ln>
                <a:solidFill>
                  <a:schemeClr val="accent4">
                    <a:lumMod val="75000"/>
                  </a:schemeClr>
                </a:solidFill>
                <a:effectLst/>
                <a:uLnTx/>
                <a:uFillTx/>
                <a:latin typeface="#9Slide03 Arima Madurai Black" panose="00000A00000000000000" pitchFamily="2" charset="0"/>
                <a:cs typeface="#9Slide03 Arima Madurai Black" panose="00000A00000000000000" pitchFamily="2" charset="0"/>
              </a:rPr>
              <a:t> ………</a:t>
            </a:r>
          </a:p>
        </p:txBody>
      </p:sp>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324A9F-A11E-7265-79BD-C5A4F3A0DD3D}"/>
              </a:ext>
            </a:extLst>
          </p:cNvPr>
          <p:cNvPicPr>
            <a:picLocks noChangeAspect="1"/>
          </p:cNvPicPr>
          <p:nvPr/>
        </p:nvPicPr>
        <p:blipFill rotWithShape="1">
          <a:blip r:embed="rId2"/>
          <a:srcRect t="1296" r="3333" b="2037"/>
          <a:stretch/>
        </p:blipFill>
        <p:spPr>
          <a:xfrm>
            <a:off x="-1" y="0"/>
            <a:ext cx="12192001" cy="6858000"/>
          </a:xfrm>
          <a:prstGeom prst="rect">
            <a:avLst/>
          </a:prstGeom>
        </p:spPr>
      </p:pic>
      <p:pic>
        <p:nvPicPr>
          <p:cNvPr id="8" name="Picture 10">
            <a:extLst>
              <a:ext uri="{FF2B5EF4-FFF2-40B4-BE49-F238E27FC236}">
                <a16:creationId xmlns:a16="http://schemas.microsoft.com/office/drawing/2014/main" id="{F45E770A-C058-00A6-6AE2-2A3FC069854E}"/>
              </a:ext>
            </a:extLst>
          </p:cNvPr>
          <p:cNvPicPr>
            <a:picLocks noChangeAspect="1"/>
          </p:cNvPicPr>
          <p:nvPr/>
        </p:nvPicPr>
        <p:blipFill>
          <a:blip r:embed="rId3"/>
          <a:srcRect/>
          <a:stretch>
            <a:fillRect/>
          </a:stretch>
        </p:blipFill>
        <p:spPr>
          <a:xfrm>
            <a:off x="3975100" y="3530819"/>
            <a:ext cx="4499823" cy="2351158"/>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4DE88018-E61E-427C-7DB8-D837C5CA8856}"/>
              </a:ext>
            </a:extLst>
          </p:cNvPr>
          <p:cNvSpPr txBox="1"/>
          <p:nvPr/>
        </p:nvSpPr>
        <p:spPr>
          <a:xfrm>
            <a:off x="4164284" y="3963847"/>
            <a:ext cx="3740499" cy="1938992"/>
          </a:xfrm>
          <a:prstGeom prst="rect">
            <a:avLst/>
          </a:prstGeom>
          <a:noFill/>
        </p:spPr>
        <p:txBody>
          <a:bodyPr wrap="square" rtlCol="0">
            <a:spAutoFit/>
          </a:bodyPr>
          <a:lstStyle/>
          <a:p>
            <a:pPr algn="ctr"/>
            <a:r>
              <a:rPr lang="en-US" sz="6000" b="1" dirty="0">
                <a:ln w="28575">
                  <a:solidFill>
                    <a:schemeClr val="accent2"/>
                  </a:solidFill>
                  <a:prstDash val="solid"/>
                </a:ln>
                <a:solidFill>
                  <a:srgbClr val="FF0000"/>
                </a:solidFill>
                <a:latin typeface="UVN Da Lat" panose="03060902030302020204" pitchFamily="66" charset="0"/>
              </a:rPr>
              <a:t>SINH </a:t>
            </a:r>
            <a:r>
              <a:rPr lang="en-US" sz="6000" b="1" dirty="0" err="1">
                <a:ln w="28575">
                  <a:solidFill>
                    <a:schemeClr val="accent2"/>
                  </a:solidFill>
                  <a:prstDash val="solid"/>
                </a:ln>
                <a:solidFill>
                  <a:srgbClr val="FF0000"/>
                </a:solidFill>
                <a:latin typeface="UVN Da Lat" panose="03060902030302020204" pitchFamily="66" charset="0"/>
              </a:rPr>
              <a:t>HOẠT</a:t>
            </a:r>
            <a:endParaRPr lang="en-US" sz="6000" b="1" dirty="0">
              <a:ln w="28575">
                <a:solidFill>
                  <a:schemeClr val="accent2"/>
                </a:solidFill>
                <a:prstDash val="solid"/>
              </a:ln>
              <a:solidFill>
                <a:srgbClr val="FF0000"/>
              </a:solidFill>
              <a:latin typeface="UVN Da Lat" panose="03060902030302020204" pitchFamily="66" charset="0"/>
            </a:endParaRPr>
          </a:p>
          <a:p>
            <a:pPr algn="ctr"/>
            <a:r>
              <a:rPr lang="en-US" sz="6000" b="1" dirty="0" err="1">
                <a:ln w="28575">
                  <a:solidFill>
                    <a:schemeClr val="accent2"/>
                  </a:solidFill>
                  <a:prstDash val="solid"/>
                </a:ln>
                <a:solidFill>
                  <a:srgbClr val="FF0000"/>
                </a:solidFill>
                <a:latin typeface="UVN Da Lat" panose="03060902030302020204" pitchFamily="66" charset="0"/>
              </a:rPr>
              <a:t>DƯỚI</a:t>
            </a:r>
            <a:r>
              <a:rPr lang="en-US" sz="6000" b="1" dirty="0">
                <a:ln w="28575">
                  <a:solidFill>
                    <a:schemeClr val="accent2"/>
                  </a:solidFill>
                  <a:prstDash val="solid"/>
                </a:ln>
                <a:solidFill>
                  <a:srgbClr val="FF0000"/>
                </a:solidFill>
                <a:latin typeface="UVN Da Lat" panose="03060902030302020204" pitchFamily="66" charset="0"/>
              </a:rPr>
              <a:t> </a:t>
            </a:r>
            <a:r>
              <a:rPr lang="en-US" sz="6000" b="1" dirty="0" err="1">
                <a:ln w="28575">
                  <a:solidFill>
                    <a:schemeClr val="accent2"/>
                  </a:solidFill>
                  <a:prstDash val="solid"/>
                </a:ln>
                <a:solidFill>
                  <a:srgbClr val="FF0000"/>
                </a:solidFill>
                <a:latin typeface="UVN Da Lat" panose="03060902030302020204" pitchFamily="66" charset="0"/>
              </a:rPr>
              <a:t>CỜ</a:t>
            </a:r>
            <a:endParaRPr lang="en-US" sz="6000" b="1" dirty="0">
              <a:ln w="28575">
                <a:solidFill>
                  <a:schemeClr val="accent2"/>
                </a:solidFill>
                <a:prstDash val="solid"/>
              </a:ln>
              <a:solidFill>
                <a:srgbClr val="FF0000"/>
              </a:solidFill>
              <a:latin typeface="UVN Da Lat" panose="03060902030302020204" pitchFamily="66" charset="0"/>
            </a:endParaRPr>
          </a:p>
        </p:txBody>
      </p:sp>
      <p:pic>
        <p:nvPicPr>
          <p:cNvPr id="10" name="Picture 4">
            <a:extLst>
              <a:ext uri="{FF2B5EF4-FFF2-40B4-BE49-F238E27FC236}">
                <a16:creationId xmlns:a16="http://schemas.microsoft.com/office/drawing/2014/main" id="{BD1B0430-F5B8-C541-DE5A-93587FFA0C5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82" b="89837" l="8596" r="89952">
                        <a14:foregroundMark x1="13438" y1="27405" x2="17676" y2="61706"/>
                        <a14:foregroundMark x1="61259" y1="32305" x2="59927" y2="62250"/>
                        <a14:foregroundMark x1="59927" y1="62250" x2="59927" y2="62250"/>
                        <a14:foregroundMark x1="63323" y1="74249" x2="63196" y2="71688"/>
                        <a14:foregroundMark x1="63765" y1="83122" x2="63670" y2="81223"/>
                        <a14:foregroundMark x1="58241" y1="73357" x2="58354" y2="68966"/>
                        <a14:foregroundMark x1="56901" y1="79129" x2="57506" y2="76225"/>
                        <a14:foregroundMark x1="64528" y1="50635" x2="65496" y2="54083"/>
                        <a14:foregroundMark x1="59322" y1="29401" x2="59201" y2="40472"/>
                        <a14:foregroundMark x1="56053" y1="35572" x2="64770" y2="37387"/>
                        <a14:foregroundMark x1="13438" y1="51180" x2="19734" y2="52632"/>
                        <a14:foregroundMark x1="13317" y1="46098" x2="12954" y2="62250"/>
                        <a14:foregroundMark x1="24455" y1="35572" x2="19007" y2="35572"/>
                        <a14:foregroundMark x1="20460" y1="45735" x2="19976" y2="48457"/>
                        <a14:foregroundMark x1="12833" y1="82215" x2="12833" y2="78947"/>
                        <a14:foregroundMark x1="20702" y1="82577" x2="20097" y2="81670"/>
                        <a14:foregroundMark x1="8596" y1="39746" x2="9927" y2="38294"/>
                        <a14:foregroundMark x1="81719" y1="26679" x2="81477" y2="60980"/>
                        <a14:foregroundMark x1="81477" y1="60980" x2="81477" y2="60980"/>
                        <a14:foregroundMark x1="81235" y1="64428" x2="80993" y2="82759"/>
                        <a14:foregroundMark x1="59201" y1="80305" x2="59201" y2="77314"/>
                        <a14:foregroundMark x1="59201" y1="81670" x2="59201" y2="81360"/>
                        <a14:foregroundMark x1="56295" y1="81851" x2="57055" y2="81851"/>
                        <a14:foregroundMark x1="65496" y1="82759" x2="65496" y2="82759"/>
                        <a14:foregroundMark x1="63680" y1="80944" x2="63680" y2="76588"/>
                        <a14:foregroundMark x1="62833" y1="80218" x2="62833" y2="76588"/>
                        <a14:foregroundMark x1="64528" y1="76770" x2="64528" y2="79855"/>
                        <a14:foregroundMark x1="62349" y1="76951" x2="62349" y2="79855"/>
                        <a14:foregroundMark x1="87911" y1="82745" x2="86320" y2="63158"/>
                        <a14:foregroundMark x1="73850" y1="37387" x2="75182" y2="37024"/>
                        <a14:foregroundMark x1="72034" y1="32668" x2="76150" y2="46824"/>
                        <a14:foregroundMark x1="76150" y1="46824" x2="77361" y2="49002"/>
                        <a14:foregroundMark x1="72518" y1="30309" x2="72518" y2="30853"/>
                        <a14:foregroundMark x1="71792" y1="31034" x2="71792" y2="29764"/>
                        <a14:foregroundMark x1="71065" y1="29764" x2="70823" y2="29764"/>
                        <a14:foregroundMark x1="69976" y1="30853" x2="72881" y2="29764"/>
                        <a14:foregroundMark x1="45278" y1="81851" x2="45278" y2="80944"/>
                        <a14:foregroundMark x1="32567" y1="81851" x2="32809" y2="80581"/>
                        <a14:backgroundMark x1="60668" y1="79855" x2="60412" y2="83122"/>
                        <a14:backgroundMark x1="61138" y1="73866" x2="60896" y2="76951"/>
                        <a14:backgroundMark x1="60412" y1="83122" x2="60896" y2="84211"/>
                        <a14:backgroundMark x1="66586" y1="84211" x2="66586" y2="83122"/>
                        <a14:backgroundMark x1="66223" y1="83122" x2="66223" y2="83848"/>
                        <a14:backgroundMark x1="12833" y1="84755" x2="12833" y2="84755"/>
                        <a14:backgroundMark x1="12833" y1="84755" x2="13801" y2="84755"/>
                        <a14:backgroundMark x1="12712" y1="84211" x2="13438" y2="84211"/>
                        <a14:backgroundMark x1="11985" y1="84211" x2="14286" y2="84211"/>
                        <a14:backgroundMark x1="56053" y1="84211" x2="57990" y2="84211"/>
                        <a14:backgroundMark x1="87288" y1="84211" x2="89346" y2="84211"/>
                      </a14:backgroundRemoval>
                    </a14:imgEffect>
                  </a14:imgLayer>
                </a14:imgProps>
              </a:ext>
              <a:ext uri="{28A0092B-C50C-407E-A947-70E740481C1C}">
                <a14:useLocalDpi xmlns:a14="http://schemas.microsoft.com/office/drawing/2010/main" val="0"/>
              </a:ext>
            </a:extLst>
          </a:blip>
          <a:srcRect r="49994"/>
          <a:stretch/>
        </p:blipFill>
        <p:spPr bwMode="auto">
          <a:xfrm>
            <a:off x="-615950" y="2498724"/>
            <a:ext cx="3934293" cy="5248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9BAE372-EF03-78CB-9EDF-7B71DA82A77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82" b="89837" l="8596" r="89952">
                        <a14:foregroundMark x1="13438" y1="27405" x2="17676" y2="61706"/>
                        <a14:foregroundMark x1="61259" y1="32305" x2="59927" y2="62250"/>
                        <a14:foregroundMark x1="59927" y1="62250" x2="59927" y2="62250"/>
                        <a14:foregroundMark x1="63323" y1="74249" x2="63196" y2="71688"/>
                        <a14:foregroundMark x1="63765" y1="83122" x2="63670" y2="81223"/>
                        <a14:foregroundMark x1="58241" y1="73357" x2="58354" y2="68966"/>
                        <a14:foregroundMark x1="56901" y1="79129" x2="57506" y2="76225"/>
                        <a14:foregroundMark x1="64528" y1="50635" x2="65496" y2="54083"/>
                        <a14:foregroundMark x1="59322" y1="29401" x2="59201" y2="40472"/>
                        <a14:foregroundMark x1="56053" y1="35572" x2="64770" y2="37387"/>
                        <a14:foregroundMark x1="13438" y1="51180" x2="19734" y2="52632"/>
                        <a14:foregroundMark x1="13317" y1="46098" x2="12954" y2="62250"/>
                        <a14:foregroundMark x1="24455" y1="35572" x2="19007" y2="35572"/>
                        <a14:foregroundMark x1="20460" y1="45735" x2="19976" y2="48457"/>
                        <a14:foregroundMark x1="12833" y1="82215" x2="12833" y2="78947"/>
                        <a14:foregroundMark x1="20702" y1="82577" x2="20097" y2="81670"/>
                        <a14:foregroundMark x1="8596" y1="39746" x2="9927" y2="38294"/>
                        <a14:foregroundMark x1="81719" y1="26679" x2="81477" y2="60980"/>
                        <a14:foregroundMark x1="81477" y1="60980" x2="81477" y2="60980"/>
                        <a14:foregroundMark x1="81235" y1="64428" x2="80993" y2="82759"/>
                        <a14:foregroundMark x1="59201" y1="80305" x2="59201" y2="77314"/>
                        <a14:foregroundMark x1="59201" y1="81670" x2="59201" y2="81360"/>
                        <a14:foregroundMark x1="56295" y1="81851" x2="57055" y2="81851"/>
                        <a14:foregroundMark x1="65496" y1="82759" x2="65496" y2="82759"/>
                        <a14:foregroundMark x1="63680" y1="80944" x2="63680" y2="76588"/>
                        <a14:foregroundMark x1="62833" y1="80218" x2="62833" y2="76588"/>
                        <a14:foregroundMark x1="64528" y1="76770" x2="64528" y2="79855"/>
                        <a14:foregroundMark x1="62349" y1="76951" x2="62349" y2="79855"/>
                        <a14:foregroundMark x1="87911" y1="82745" x2="86320" y2="63158"/>
                        <a14:foregroundMark x1="73850" y1="37387" x2="75182" y2="37024"/>
                        <a14:foregroundMark x1="72034" y1="32668" x2="76150" y2="46824"/>
                        <a14:foregroundMark x1="76150" y1="46824" x2="77361" y2="49002"/>
                        <a14:foregroundMark x1="72518" y1="30309" x2="72518" y2="30853"/>
                        <a14:foregroundMark x1="71792" y1="31034" x2="71792" y2="29764"/>
                        <a14:foregroundMark x1="71065" y1="29764" x2="70823" y2="29764"/>
                        <a14:foregroundMark x1="69976" y1="30853" x2="72881" y2="29764"/>
                        <a14:foregroundMark x1="45278" y1="81851" x2="45278" y2="80944"/>
                        <a14:foregroundMark x1="32567" y1="81851" x2="32809" y2="80581"/>
                        <a14:backgroundMark x1="60668" y1="79855" x2="60412" y2="83122"/>
                        <a14:backgroundMark x1="61138" y1="73866" x2="60896" y2="76951"/>
                        <a14:backgroundMark x1="60412" y1="83122" x2="60896" y2="84211"/>
                        <a14:backgroundMark x1="66586" y1="84211" x2="66586" y2="83122"/>
                        <a14:backgroundMark x1="66223" y1="83122" x2="66223" y2="83848"/>
                        <a14:backgroundMark x1="12833" y1="84755" x2="12833" y2="84755"/>
                        <a14:backgroundMark x1="12833" y1="84755" x2="13801" y2="84755"/>
                        <a14:backgroundMark x1="12712" y1="84211" x2="13438" y2="84211"/>
                        <a14:backgroundMark x1="11985" y1="84211" x2="14286" y2="84211"/>
                        <a14:backgroundMark x1="56053" y1="84211" x2="57990" y2="84211"/>
                        <a14:backgroundMark x1="87288" y1="84211" x2="89346" y2="84211"/>
                      </a14:backgroundRemoval>
                    </a14:imgEffect>
                  </a14:imgLayer>
                </a14:imgProps>
              </a:ext>
              <a:ext uri="{28A0092B-C50C-407E-A947-70E740481C1C}">
                <a14:useLocalDpi xmlns:a14="http://schemas.microsoft.com/office/drawing/2010/main" val="0"/>
              </a:ext>
            </a:extLst>
          </a:blip>
          <a:srcRect l="49994"/>
          <a:stretch/>
        </p:blipFill>
        <p:spPr bwMode="auto">
          <a:xfrm>
            <a:off x="8664107" y="2498725"/>
            <a:ext cx="3934293" cy="524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29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repeatCount="indefinite" fill="hold" nodeType="clickEffect">
                                  <p:stCondLst>
                                    <p:cond delay="0"/>
                                  </p:stCondLst>
                                  <p:endCondLst>
                                    <p:cond evt="onNext" delay="0">
                                      <p:tgtEl>
                                        <p:sldTgt/>
                                      </p:tgtEl>
                                    </p:cond>
                                  </p:endCondLst>
                                  <p:childTnLst>
                                    <p:animRot by="120000">
                                      <p:cBhvr>
                                        <p:cTn id="40" dur="100" fill="hold">
                                          <p:stCondLst>
                                            <p:cond delay="0"/>
                                          </p:stCondLst>
                                        </p:cTn>
                                        <p:tgtEl>
                                          <p:spTgt spid="10"/>
                                        </p:tgtEl>
                                        <p:attrNameLst>
                                          <p:attrName>r</p:attrName>
                                        </p:attrNameLst>
                                      </p:cBhvr>
                                    </p:animRot>
                                    <p:animRot by="-240000">
                                      <p:cBhvr>
                                        <p:cTn id="41" dur="200" fill="hold">
                                          <p:stCondLst>
                                            <p:cond delay="200"/>
                                          </p:stCondLst>
                                        </p:cTn>
                                        <p:tgtEl>
                                          <p:spTgt spid="10"/>
                                        </p:tgtEl>
                                        <p:attrNameLst>
                                          <p:attrName>r</p:attrName>
                                        </p:attrNameLst>
                                      </p:cBhvr>
                                    </p:animRot>
                                    <p:animRot by="240000">
                                      <p:cBhvr>
                                        <p:cTn id="42" dur="200" fill="hold">
                                          <p:stCondLst>
                                            <p:cond delay="400"/>
                                          </p:stCondLst>
                                        </p:cTn>
                                        <p:tgtEl>
                                          <p:spTgt spid="10"/>
                                        </p:tgtEl>
                                        <p:attrNameLst>
                                          <p:attrName>r</p:attrName>
                                        </p:attrNameLst>
                                      </p:cBhvr>
                                    </p:animRot>
                                    <p:animRot by="-240000">
                                      <p:cBhvr>
                                        <p:cTn id="43" dur="200" fill="hold">
                                          <p:stCondLst>
                                            <p:cond delay="600"/>
                                          </p:stCondLst>
                                        </p:cTn>
                                        <p:tgtEl>
                                          <p:spTgt spid="10"/>
                                        </p:tgtEl>
                                        <p:attrNameLst>
                                          <p:attrName>r</p:attrName>
                                        </p:attrNameLst>
                                      </p:cBhvr>
                                    </p:animRot>
                                    <p:animRot by="120000">
                                      <p:cBhvr>
                                        <p:cTn id="44" dur="200" fill="hold">
                                          <p:stCondLst>
                                            <p:cond delay="800"/>
                                          </p:stCondLst>
                                        </p:cTn>
                                        <p:tgtEl>
                                          <p:spTgt spid="10"/>
                                        </p:tgtEl>
                                        <p:attrNameLst>
                                          <p:attrName>r</p:attrName>
                                        </p:attrNameLst>
                                      </p:cBhvr>
                                    </p:animRot>
                                  </p:childTnLst>
                                </p:cTn>
                              </p:par>
                              <p:par>
                                <p:cTn id="45" presetID="32" presetClass="emph" presetSubtype="0" repeatCount="indefinite" fill="hold" nodeType="withEffect">
                                  <p:stCondLst>
                                    <p:cond delay="0"/>
                                  </p:stCondLst>
                                  <p:endCondLst>
                                    <p:cond evt="onNext" delay="0">
                                      <p:tgtEl>
                                        <p:sldTgt/>
                                      </p:tgtEl>
                                    </p:cond>
                                  </p:endCondLst>
                                  <p:childTnLst>
                                    <p:animRot by="120000">
                                      <p:cBhvr>
                                        <p:cTn id="46" dur="100" fill="hold">
                                          <p:stCondLst>
                                            <p:cond delay="0"/>
                                          </p:stCondLst>
                                        </p:cTn>
                                        <p:tgtEl>
                                          <p:spTgt spid="11"/>
                                        </p:tgtEl>
                                        <p:attrNameLst>
                                          <p:attrName>r</p:attrName>
                                        </p:attrNameLst>
                                      </p:cBhvr>
                                    </p:animRot>
                                    <p:animRot by="-240000">
                                      <p:cBhvr>
                                        <p:cTn id="47" dur="200" fill="hold">
                                          <p:stCondLst>
                                            <p:cond delay="200"/>
                                          </p:stCondLst>
                                        </p:cTn>
                                        <p:tgtEl>
                                          <p:spTgt spid="11"/>
                                        </p:tgtEl>
                                        <p:attrNameLst>
                                          <p:attrName>r</p:attrName>
                                        </p:attrNameLst>
                                      </p:cBhvr>
                                    </p:animRot>
                                    <p:animRot by="240000">
                                      <p:cBhvr>
                                        <p:cTn id="48" dur="200" fill="hold">
                                          <p:stCondLst>
                                            <p:cond delay="400"/>
                                          </p:stCondLst>
                                        </p:cTn>
                                        <p:tgtEl>
                                          <p:spTgt spid="11"/>
                                        </p:tgtEl>
                                        <p:attrNameLst>
                                          <p:attrName>r</p:attrName>
                                        </p:attrNameLst>
                                      </p:cBhvr>
                                    </p:animRot>
                                    <p:animRot by="-240000">
                                      <p:cBhvr>
                                        <p:cTn id="49" dur="200" fill="hold">
                                          <p:stCondLst>
                                            <p:cond delay="600"/>
                                          </p:stCondLst>
                                        </p:cTn>
                                        <p:tgtEl>
                                          <p:spTgt spid="11"/>
                                        </p:tgtEl>
                                        <p:attrNameLst>
                                          <p:attrName>r</p:attrName>
                                        </p:attrNameLst>
                                      </p:cBhvr>
                                    </p:animRot>
                                    <p:animRot by="120000">
                                      <p:cBhvr>
                                        <p:cTn id="5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206F70-10F3-468F-BEF9-9295F14220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809" b="21739"/>
          <a:stretch/>
        </p:blipFill>
        <p:spPr>
          <a:xfrm>
            <a:off x="0" y="0"/>
            <a:ext cx="12192000" cy="6858000"/>
          </a:xfrm>
          <a:prstGeom prst="rect">
            <a:avLst/>
          </a:prstGeom>
        </p:spPr>
      </p:pic>
      <p:pic>
        <p:nvPicPr>
          <p:cNvPr id="5" name="图片 4">
            <a:extLst>
              <a:ext uri="{FF2B5EF4-FFF2-40B4-BE49-F238E27FC236}">
                <a16:creationId xmlns:a16="http://schemas.microsoft.com/office/drawing/2014/main" id="{126B48F1-8165-40BF-B680-6878004D15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25" t="36239" r="11022" b="36752"/>
          <a:stretch/>
        </p:blipFill>
        <p:spPr>
          <a:xfrm rot="19843254">
            <a:off x="-592112" y="736952"/>
            <a:ext cx="7181629" cy="3939920"/>
          </a:xfrm>
          <a:prstGeom prst="rect">
            <a:avLst/>
          </a:prstGeom>
        </p:spPr>
      </p:pic>
      <p:pic>
        <p:nvPicPr>
          <p:cNvPr id="4" name="图片 3">
            <a:extLst>
              <a:ext uri="{FF2B5EF4-FFF2-40B4-BE49-F238E27FC236}">
                <a16:creationId xmlns:a16="http://schemas.microsoft.com/office/drawing/2014/main" id="{1B881CA8-B6A6-49E7-A927-359299693117}"/>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b="-2400"/>
          <a:stretch/>
        </p:blipFill>
        <p:spPr>
          <a:xfrm>
            <a:off x="2484120" y="1047938"/>
            <a:ext cx="9220200" cy="5900928"/>
          </a:xfrm>
          <a:prstGeom prst="rect">
            <a:avLst/>
          </a:prstGeom>
        </p:spPr>
      </p:pic>
      <p:sp>
        <p:nvSpPr>
          <p:cNvPr id="7" name="TextBox 6">
            <a:extLst>
              <a:ext uri="{FF2B5EF4-FFF2-40B4-BE49-F238E27FC236}">
                <a16:creationId xmlns:a16="http://schemas.microsoft.com/office/drawing/2014/main" id="{E68F801E-5AB9-6C8E-6929-C8DED9AE904A}"/>
              </a:ext>
            </a:extLst>
          </p:cNvPr>
          <p:cNvSpPr txBox="1"/>
          <p:nvPr/>
        </p:nvSpPr>
        <p:spPr>
          <a:xfrm>
            <a:off x="5210810" y="2913089"/>
            <a:ext cx="664845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oiny" panose="02000903060500060000" pitchFamily="2" charset="0"/>
              </a:rPr>
              <a:t>GÓC </a:t>
            </a:r>
            <a:r>
              <a:rPr lang="en-US" sz="3600" dirty="0">
                <a:solidFill>
                  <a:srgbClr val="FF0000"/>
                </a:solidFill>
                <a:latin typeface="Coiny" panose="02000903060500060000" pitchFamily="2" charset="0"/>
              </a:rPr>
              <a:t>CHÚC MỪNG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Coiny" panose="02000903060500060000" pitchFamily="2" charset="0"/>
              </a:rPr>
              <a:t>SINH NHẬT THÁNG … </a:t>
            </a:r>
            <a:endParaRPr lang="en-US" sz="3600" dirty="0">
              <a:solidFill>
                <a:srgbClr val="FF0000"/>
              </a:solidFill>
            </a:endParaRPr>
          </a:p>
        </p:txBody>
      </p:sp>
    </p:spTree>
    <p:extLst>
      <p:ext uri="{BB962C8B-B14F-4D97-AF65-F5344CB8AC3E}">
        <p14:creationId xmlns:p14="http://schemas.microsoft.com/office/powerpoint/2010/main" val="200678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76270-6444-FBDB-11D7-60F59C0684E8}"/>
              </a:ext>
            </a:extLst>
          </p:cNvPr>
          <p:cNvPicPr>
            <a:picLocks noChangeAspect="1"/>
          </p:cNvPicPr>
          <p:nvPr/>
        </p:nvPicPr>
        <p:blipFill>
          <a:blip r:embed="rId4"/>
          <a:stretch>
            <a:fillRect/>
          </a:stretch>
        </p:blipFill>
        <p:spPr>
          <a:xfrm>
            <a:off x="0" y="0"/>
            <a:ext cx="12192000" cy="6858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r>
              <a:rPr lang="en-US" b="0" dirty="0">
                <a:effectLst/>
              </a:rPr>
              <a:t> </a:t>
            </a:r>
            <a:endParaRPr lang="en-US" dirty="0"/>
          </a:p>
        </p:txBody>
      </p:sp>
      <p:pic>
        <p:nvPicPr>
          <p:cNvPr id="6" name="Picture 18" descr="https://i.pinimg.com/564x/68/1d/33/681d33ded71ccbaacec9eb98770439ce.jpg">
            <a:extLst>
              <a:ext uri="{FF2B5EF4-FFF2-40B4-BE49-F238E27FC236}">
                <a16:creationId xmlns:a16="http://schemas.microsoft.com/office/drawing/2014/main" id="{D72ADAEC-2150-9068-4184-658C759209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380111" y="1380379"/>
            <a:ext cx="6041438" cy="482885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8">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4"/>
          <a:srcRect t="52531"/>
          <a:stretch/>
        </p:blipFill>
        <p:spPr>
          <a:xfrm>
            <a:off x="0" y="4174083"/>
            <a:ext cx="12577680" cy="2683917"/>
          </a:xfrm>
          <a:prstGeom prst="rect">
            <a:avLst/>
          </a:prstGeom>
        </p:spPr>
      </p:pic>
      <p:sp>
        <p:nvSpPr>
          <p:cNvPr id="7" name="TextBox 6">
            <a:extLst>
              <a:ext uri="{FF2B5EF4-FFF2-40B4-BE49-F238E27FC236}">
                <a16:creationId xmlns:a16="http://schemas.microsoft.com/office/drawing/2014/main" id="{E9990E00-6779-1D2A-4D8A-58B51E901F5D}"/>
              </a:ext>
            </a:extLst>
          </p:cNvPr>
          <p:cNvSpPr txBox="1"/>
          <p:nvPr/>
        </p:nvSpPr>
        <p:spPr>
          <a:xfrm>
            <a:off x="5464431" y="1338207"/>
            <a:ext cx="7107680" cy="2308324"/>
          </a:xfrm>
          <a:prstGeom prst="rect">
            <a:avLst/>
          </a:prstGeom>
          <a:noFill/>
        </p:spPr>
        <p:txBody>
          <a:bodyPr wrap="square" rtlCol="0">
            <a:spAutoFit/>
          </a:bodyPr>
          <a:lstStyle/>
          <a:p>
            <a:r>
              <a:rPr lang="en-US" sz="4800" dirty="0" err="1">
                <a:solidFill>
                  <a:srgbClr val="FF0000"/>
                </a:solidFill>
                <a:latin typeface="Coiny" panose="02000903060500060000" pitchFamily="2" charset="0"/>
              </a:rPr>
              <a:t>Hoạt</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động</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nhân</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đạo</a:t>
            </a:r>
            <a:r>
              <a:rPr lang="en-US" sz="4800" dirty="0">
                <a:solidFill>
                  <a:srgbClr val="FF0000"/>
                </a:solidFill>
                <a:latin typeface="Coiny" panose="02000903060500060000" pitchFamily="2" charset="0"/>
              </a:rPr>
              <a:t>,      </a:t>
            </a:r>
          </a:p>
          <a:p>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tình</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nguyện</a:t>
            </a:r>
            <a:r>
              <a:rPr lang="en-US" sz="4800" dirty="0">
                <a:solidFill>
                  <a:srgbClr val="FF0000"/>
                </a:solidFill>
                <a:latin typeface="Coiny" panose="02000903060500060000" pitchFamily="2" charset="0"/>
              </a:rPr>
              <a:t> ở </a:t>
            </a:r>
          </a:p>
          <a:p>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địa</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phương</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em</a:t>
            </a:r>
            <a:endParaRPr lang="en-US" sz="4800" dirty="0">
              <a:solidFill>
                <a:srgbClr val="FF0000"/>
              </a:solidFill>
              <a:latin typeface="Coiny" panose="02000903060500060000" pitchFamily="2" charset="0"/>
            </a:endParaRPr>
          </a:p>
        </p:txBody>
      </p:sp>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1+#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16" name="Picture 17">
            <a:extLst>
              <a:ext uri="{FF2B5EF4-FFF2-40B4-BE49-F238E27FC236}">
                <a16:creationId xmlns:a16="http://schemas.microsoft.com/office/drawing/2014/main" id="{7BC26311-6766-395C-9554-EB57B1523A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6551" y="61452"/>
            <a:ext cx="1161476" cy="766574"/>
          </a:xfrm>
          <a:prstGeom prst="rect">
            <a:avLst/>
          </a:prstGeom>
        </p:spPr>
      </p:pic>
      <p:pic>
        <p:nvPicPr>
          <p:cNvPr id="9" name="Picture 8">
            <a:hlinkClick r:id="rId5" action="ppaction://hlinksldjump"/>
            <a:extLst>
              <a:ext uri="{FF2B5EF4-FFF2-40B4-BE49-F238E27FC236}">
                <a16:creationId xmlns:a16="http://schemas.microsoft.com/office/drawing/2014/main" id="{04C6CF38-ACD8-5641-188B-9E2650E26A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584" t="13056" r="2916" b="2362"/>
          <a:stretch/>
        </p:blipFill>
        <p:spPr>
          <a:xfrm rot="20986584">
            <a:off x="1549886" y="1265416"/>
            <a:ext cx="2219325" cy="2422167"/>
          </a:xfrm>
          <a:prstGeom prst="rect">
            <a:avLst/>
          </a:prstGeom>
        </p:spPr>
      </p:pic>
      <p:sp>
        <p:nvSpPr>
          <p:cNvPr id="4" name="Rectangle: Rounded Corners 3">
            <a:extLst>
              <a:ext uri="{FF2B5EF4-FFF2-40B4-BE49-F238E27FC236}">
                <a16:creationId xmlns:a16="http://schemas.microsoft.com/office/drawing/2014/main" id="{9868A227-E465-9C4F-4B92-F318FB5425B2}"/>
              </a:ext>
            </a:extLst>
          </p:cNvPr>
          <p:cNvSpPr/>
          <p:nvPr/>
        </p:nvSpPr>
        <p:spPr>
          <a:xfrm>
            <a:off x="3073400" y="2095500"/>
            <a:ext cx="5689600" cy="2019300"/>
          </a:xfrm>
          <a:custGeom>
            <a:avLst/>
            <a:gdLst>
              <a:gd name="connsiteX0" fmla="*/ 0 w 5689600"/>
              <a:gd name="connsiteY0" fmla="*/ 336557 h 2019300"/>
              <a:gd name="connsiteX1" fmla="*/ 336557 w 5689600"/>
              <a:gd name="connsiteY1" fmla="*/ 0 h 2019300"/>
              <a:gd name="connsiteX2" fmla="*/ 5353043 w 5689600"/>
              <a:gd name="connsiteY2" fmla="*/ 0 h 2019300"/>
              <a:gd name="connsiteX3" fmla="*/ 5689600 w 5689600"/>
              <a:gd name="connsiteY3" fmla="*/ 336557 h 2019300"/>
              <a:gd name="connsiteX4" fmla="*/ 5689600 w 5689600"/>
              <a:gd name="connsiteY4" fmla="*/ 1682743 h 2019300"/>
              <a:gd name="connsiteX5" fmla="*/ 5353043 w 5689600"/>
              <a:gd name="connsiteY5" fmla="*/ 2019300 h 2019300"/>
              <a:gd name="connsiteX6" fmla="*/ 336557 w 5689600"/>
              <a:gd name="connsiteY6" fmla="*/ 2019300 h 2019300"/>
              <a:gd name="connsiteX7" fmla="*/ 0 w 5689600"/>
              <a:gd name="connsiteY7" fmla="*/ 1682743 h 2019300"/>
              <a:gd name="connsiteX8" fmla="*/ 0 w 5689600"/>
              <a:gd name="connsiteY8" fmla="*/ 336557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2019300" fill="none" extrusionOk="0">
                <a:moveTo>
                  <a:pt x="0" y="336557"/>
                </a:moveTo>
                <a:cubicBezTo>
                  <a:pt x="-10608" y="148966"/>
                  <a:pt x="167331" y="13616"/>
                  <a:pt x="336557" y="0"/>
                </a:cubicBezTo>
                <a:cubicBezTo>
                  <a:pt x="2147917" y="130954"/>
                  <a:pt x="3028542" y="43574"/>
                  <a:pt x="5353043" y="0"/>
                </a:cubicBezTo>
                <a:cubicBezTo>
                  <a:pt x="5545853" y="10683"/>
                  <a:pt x="5710024" y="175700"/>
                  <a:pt x="5689600" y="336557"/>
                </a:cubicBezTo>
                <a:cubicBezTo>
                  <a:pt x="5651920" y="887585"/>
                  <a:pt x="5640480" y="1522597"/>
                  <a:pt x="5689600" y="1682743"/>
                </a:cubicBezTo>
                <a:cubicBezTo>
                  <a:pt x="5676975" y="1870691"/>
                  <a:pt x="5526553" y="2010768"/>
                  <a:pt x="5353043" y="2019300"/>
                </a:cubicBezTo>
                <a:cubicBezTo>
                  <a:pt x="4026343" y="2174497"/>
                  <a:pt x="1812225" y="2182320"/>
                  <a:pt x="336557" y="2019300"/>
                </a:cubicBezTo>
                <a:cubicBezTo>
                  <a:pt x="151019" y="2014740"/>
                  <a:pt x="-30770" y="1886585"/>
                  <a:pt x="0" y="1682743"/>
                </a:cubicBezTo>
                <a:cubicBezTo>
                  <a:pt x="103128" y="1152307"/>
                  <a:pt x="51287" y="700323"/>
                  <a:pt x="0" y="336557"/>
                </a:cubicBezTo>
                <a:close/>
              </a:path>
              <a:path w="5689600" h="2019300" stroke="0" extrusionOk="0">
                <a:moveTo>
                  <a:pt x="0" y="336557"/>
                </a:moveTo>
                <a:cubicBezTo>
                  <a:pt x="-28010" y="133405"/>
                  <a:pt x="136318" y="5391"/>
                  <a:pt x="336557" y="0"/>
                </a:cubicBezTo>
                <a:cubicBezTo>
                  <a:pt x="946426" y="132882"/>
                  <a:pt x="3188680" y="-84951"/>
                  <a:pt x="5353043" y="0"/>
                </a:cubicBezTo>
                <a:cubicBezTo>
                  <a:pt x="5521301" y="17204"/>
                  <a:pt x="5687258" y="163627"/>
                  <a:pt x="5689600" y="336557"/>
                </a:cubicBezTo>
                <a:cubicBezTo>
                  <a:pt x="5782737" y="578760"/>
                  <a:pt x="5784555" y="1202571"/>
                  <a:pt x="5689600" y="1682743"/>
                </a:cubicBezTo>
                <a:cubicBezTo>
                  <a:pt x="5716357" y="1871792"/>
                  <a:pt x="5541757" y="2013457"/>
                  <a:pt x="5353043" y="2019300"/>
                </a:cubicBezTo>
                <a:cubicBezTo>
                  <a:pt x="3214948" y="2106939"/>
                  <a:pt x="1226450" y="1946621"/>
                  <a:pt x="336557" y="2019300"/>
                </a:cubicBezTo>
                <a:cubicBezTo>
                  <a:pt x="148278" y="1996374"/>
                  <a:pt x="-4588" y="1874994"/>
                  <a:pt x="0" y="1682743"/>
                </a:cubicBezTo>
                <a:cubicBezTo>
                  <a:pt x="35414" y="1020323"/>
                  <a:pt x="-88924" y="944337"/>
                  <a:pt x="0" y="336557"/>
                </a:cubicBezTo>
                <a:close/>
              </a:path>
            </a:pathLst>
          </a:custGeom>
          <a:ln>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400" dirty="0">
                <a:solidFill>
                  <a:srgbClr val="C00000"/>
                </a:solidFill>
                <a:latin typeface="UVN Da Lat" panose="03060902030302020204" pitchFamily="66" charset="0"/>
              </a:rPr>
              <a:t>1. Tìm hiểu về </a:t>
            </a:r>
            <a:r>
              <a:rPr lang="en-US" sz="4400" dirty="0" err="1">
                <a:solidFill>
                  <a:srgbClr val="C00000"/>
                </a:solidFill>
                <a:latin typeface="UVN Da Lat" panose="03060902030302020204" pitchFamily="66" charset="0"/>
              </a:rPr>
              <a:t>hoạt</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động</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tình</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nguyện</a:t>
            </a:r>
            <a:r>
              <a:rPr lang="vi-VN" sz="4400" dirty="0">
                <a:solidFill>
                  <a:srgbClr val="C00000"/>
                </a:solidFill>
                <a:latin typeface="UVN Da Lat" panose="03060902030302020204" pitchFamily="66" charset="0"/>
              </a:rPr>
              <a:t>,</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nhân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đạo</a:t>
            </a:r>
            <a:r>
              <a:rPr lang="vi-VN" sz="4400" dirty="0">
                <a:solidFill>
                  <a:srgbClr val="C00000"/>
                </a:solidFill>
                <a:latin typeface="UVN Da Lat" panose="03060902030302020204" pitchFamily="66" charset="0"/>
              </a:rPr>
              <a:t> ở địa phương em</a:t>
            </a:r>
            <a:r>
              <a:rPr lang="en-US" sz="4400" dirty="0">
                <a:solidFill>
                  <a:srgbClr val="C00000"/>
                </a:solidFill>
                <a:latin typeface="UVN Da Lat" panose="03060902030302020204" pitchFamily="66" charset="0"/>
              </a:rPr>
              <a:t>.</a:t>
            </a:r>
          </a:p>
        </p:txBody>
      </p:sp>
    </p:spTree>
    <p:extLst>
      <p:ext uri="{BB962C8B-B14F-4D97-AF65-F5344CB8AC3E}">
        <p14:creationId xmlns:p14="http://schemas.microsoft.com/office/powerpoint/2010/main" val="2538100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6" presetClass="emph" presetSubtype="0" repeatCount="indefinite" fill="hold" nodeType="after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E69F2E5-15BE-8BAD-2D2C-313E6589846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370" b="22408"/>
          <a:stretch/>
        </p:blipFill>
        <p:spPr bwMode="auto">
          <a:xfrm>
            <a:off x="4746605" y="3435272"/>
            <a:ext cx="3702050" cy="3473528"/>
          </a:xfrm>
          <a:prstGeom prst="round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EF18956-F131-8A51-C518-9B29CDF50F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78" t="32753" r="3499" b="33148"/>
          <a:stretch/>
        </p:blipFill>
        <p:spPr bwMode="auto">
          <a:xfrm>
            <a:off x="8039100" y="328895"/>
            <a:ext cx="3702050" cy="3531906"/>
          </a:xfrm>
          <a:prstGeom prst="round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36D7ABF-0808-B87C-AD92-31880E64532C}"/>
              </a:ext>
            </a:extLst>
          </p:cNvPr>
          <p:cNvGrpSpPr/>
          <p:nvPr/>
        </p:nvGrpSpPr>
        <p:grpSpPr>
          <a:xfrm>
            <a:off x="1299958" y="650663"/>
            <a:ext cx="3949653" cy="2037645"/>
            <a:chOff x="-20842" y="372314"/>
            <a:chExt cx="3949653" cy="2037645"/>
          </a:xfrm>
        </p:grpSpPr>
        <p:sp>
          <p:nvSpPr>
            <p:cNvPr id="3" name="Speech Bubble: Oval 2">
              <a:extLst>
                <a:ext uri="{FF2B5EF4-FFF2-40B4-BE49-F238E27FC236}">
                  <a16:creationId xmlns:a16="http://schemas.microsoft.com/office/drawing/2014/main" id="{215CA768-17BA-9908-3353-D653BC282226}"/>
                </a:ext>
              </a:extLst>
            </p:cNvPr>
            <p:cNvSpPr/>
            <p:nvPr/>
          </p:nvSpPr>
          <p:spPr>
            <a:xfrm>
              <a:off x="-20842" y="372314"/>
              <a:ext cx="3949653" cy="2037645"/>
            </a:xfrm>
            <a:prstGeom prst="wedgeEllipseCallout">
              <a:avLst>
                <a:gd name="adj1" fmla="val -17989"/>
                <a:gd name="adj2" fmla="val 61803"/>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61BAC54-C528-5D53-8E5F-00AF75D2967C}"/>
                </a:ext>
              </a:extLst>
            </p:cNvPr>
            <p:cNvSpPr txBox="1"/>
            <p:nvPr/>
          </p:nvSpPr>
          <p:spPr>
            <a:xfrm>
              <a:off x="83232" y="698638"/>
              <a:ext cx="3643164" cy="1384995"/>
            </a:xfrm>
            <a:prstGeom prst="rect">
              <a:avLst/>
            </a:prstGeom>
            <a:noFill/>
          </p:spPr>
          <p:txBody>
            <a:bodyPr wrap="square" rtlCol="0">
              <a:spAutoFit/>
            </a:bodyPr>
            <a:lstStyle/>
            <a:p>
              <a:pPr algn="ctr"/>
              <a:r>
                <a:rPr lang="en-US" sz="2800" b="1" dirty="0"/>
                <a:t>Chia </a:t>
              </a:r>
              <a:r>
                <a:rPr lang="en-US" sz="2800" b="1" dirty="0" err="1"/>
                <a:t>sẻ</a:t>
              </a:r>
              <a:r>
                <a:rPr lang="en-US" sz="2800" b="1" dirty="0"/>
                <a:t> </a:t>
              </a:r>
              <a:r>
                <a:rPr lang="en-US" sz="2800" b="1" dirty="0" err="1"/>
                <a:t>các</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tình</a:t>
              </a:r>
              <a:r>
                <a:rPr lang="en-US" sz="2800" b="1" dirty="0"/>
                <a:t> </a:t>
              </a:r>
              <a:r>
                <a:rPr lang="en-US" sz="2800" b="1" dirty="0" err="1"/>
                <a:t>nguyện</a:t>
              </a:r>
              <a:r>
                <a:rPr lang="en-US" sz="2800" b="1" dirty="0"/>
                <a:t> ở </a:t>
              </a:r>
              <a:r>
                <a:rPr lang="en-US" sz="2800" b="1" dirty="0" err="1"/>
                <a:t>địa</a:t>
              </a:r>
              <a:r>
                <a:rPr lang="en-US" sz="2800" b="1" dirty="0"/>
                <a:t> </a:t>
              </a:r>
              <a:r>
                <a:rPr lang="en-US" sz="2800" b="1" dirty="0" err="1"/>
                <a:t>phương</a:t>
              </a:r>
              <a:r>
                <a:rPr lang="en-US" sz="2800" b="1" dirty="0"/>
                <a:t> </a:t>
              </a:r>
              <a:r>
                <a:rPr lang="en-US" sz="2800" b="1" dirty="0" err="1"/>
                <a:t>em</a:t>
              </a:r>
              <a:r>
                <a:rPr lang="en-US" sz="2800" b="1" dirty="0"/>
                <a:t>. </a:t>
              </a:r>
            </a:p>
          </p:txBody>
        </p:sp>
      </p:grpSp>
      <p:pic>
        <p:nvPicPr>
          <p:cNvPr id="5" name="Picture 4" descr="Cute woman teacher in thailand uniform character education back to school logo cartoon art illustration">
            <a:extLst>
              <a:ext uri="{FF2B5EF4-FFF2-40B4-BE49-F238E27FC236}">
                <a16:creationId xmlns:a16="http://schemas.microsoft.com/office/drawing/2014/main" id="{968807DB-7EC7-DBE4-B101-CC45E9B340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84" b="92016" l="9744" r="89776">
                        <a14:foregroundMark x1="46965" y1="8184" x2="46006" y2="10579"/>
                        <a14:foregroundMark x1="52556" y1="92016" x2="52396" y2="90020"/>
                      </a14:backgroundRemoval>
                    </a14:imgEffect>
                  </a14:imgLayer>
                </a14:imgProps>
              </a:ext>
              <a:ext uri="{28A0092B-C50C-407E-A947-70E740481C1C}">
                <a14:useLocalDpi xmlns:a14="http://schemas.microsoft.com/office/drawing/2010/main" val="0"/>
              </a:ext>
            </a:extLst>
          </a:blip>
          <a:srcRect/>
          <a:stretch>
            <a:fillRect/>
          </a:stretch>
        </p:blipFill>
        <p:spPr bwMode="auto">
          <a:xfrm>
            <a:off x="337755" y="2986018"/>
            <a:ext cx="4408849" cy="352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0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par>
                                <p:cTn id="17" presetID="53" presetClass="entr" presetSubtype="1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61B8B9-CD03-7B8D-3B9D-0703AE119938}"/>
              </a:ext>
            </a:extLst>
          </p:cNvPr>
          <p:cNvPicPr>
            <a:picLocks noChangeAspect="1"/>
          </p:cNvPicPr>
          <p:nvPr/>
        </p:nvPicPr>
        <p:blipFill rotWithShape="1">
          <a:blip r:embed="rId2"/>
          <a:srcRect t="52531"/>
          <a:stretch/>
        </p:blipFill>
        <p:spPr>
          <a:xfrm>
            <a:off x="0" y="4174083"/>
            <a:ext cx="12577680" cy="2683917"/>
          </a:xfrm>
          <a:prstGeom prst="rect">
            <a:avLst/>
          </a:prstGeom>
        </p:spPr>
      </p:pic>
      <p:pic>
        <p:nvPicPr>
          <p:cNvPr id="2" name="Picture 2" descr="Đọc: Học thầy, học bạn (Nguyễn Thanh Tú) - Hoc24">
            <a:extLst>
              <a:ext uri="{FF2B5EF4-FFF2-40B4-BE49-F238E27FC236}">
                <a16:creationId xmlns:a16="http://schemas.microsoft.com/office/drawing/2014/main" id="{77AAB703-F3E2-852A-DE59-4715E111E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811" y="1654723"/>
            <a:ext cx="5423157" cy="4031213"/>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3">
            <a:extLst>
              <a:ext uri="{FF2B5EF4-FFF2-40B4-BE49-F238E27FC236}">
                <a16:creationId xmlns:a16="http://schemas.microsoft.com/office/drawing/2014/main" id="{60F1C412-3507-AAB9-6270-279EA94F8CBC}"/>
              </a:ext>
            </a:extLst>
          </p:cNvPr>
          <p:cNvPicPr>
            <a:picLocks noChangeAspect="1"/>
          </p:cNvPicPr>
          <p:nvPr/>
        </p:nvPicPr>
        <p:blipFill rotWithShape="1">
          <a:blip r:embed="rId4">
            <a:extLst>
              <a:ext uri="{28A0092B-C50C-407E-A947-70E740481C1C}">
                <a14:useLocalDpi xmlns:a14="http://schemas.microsoft.com/office/drawing/2010/main" val="0"/>
              </a:ext>
            </a:extLst>
          </a:blip>
          <a:srcRect l="16947" t="310" r="48959" b="-2711"/>
          <a:stretch/>
        </p:blipFill>
        <p:spPr>
          <a:xfrm>
            <a:off x="2969112" y="-288067"/>
            <a:ext cx="6460666" cy="4462150"/>
          </a:xfrm>
          <a:prstGeom prst="rect">
            <a:avLst/>
          </a:prstGeom>
        </p:spPr>
      </p:pic>
      <p:pic>
        <p:nvPicPr>
          <p:cNvPr id="4" name="图片 3">
            <a:extLst>
              <a:ext uri="{FF2B5EF4-FFF2-40B4-BE49-F238E27FC236}">
                <a16:creationId xmlns:a16="http://schemas.microsoft.com/office/drawing/2014/main" id="{4653B7F0-E99A-DA1F-CAA9-0913212C598A}"/>
              </a:ext>
            </a:extLst>
          </p:cNvPr>
          <p:cNvPicPr>
            <a:picLocks noChangeAspect="1"/>
          </p:cNvPicPr>
          <p:nvPr/>
        </p:nvPicPr>
        <p:blipFill rotWithShape="1">
          <a:blip r:embed="rId4">
            <a:extLst>
              <a:ext uri="{28A0092B-C50C-407E-A947-70E740481C1C}">
                <a14:useLocalDpi xmlns:a14="http://schemas.microsoft.com/office/drawing/2010/main" val="0"/>
              </a:ext>
            </a:extLst>
          </a:blip>
          <a:srcRect r="82640" b="-2400"/>
          <a:stretch/>
        </p:blipFill>
        <p:spPr>
          <a:xfrm>
            <a:off x="156604" y="-823454"/>
            <a:ext cx="1903839" cy="3509475"/>
          </a:xfrm>
          <a:prstGeom prst="rect">
            <a:avLst/>
          </a:prstGeom>
        </p:spPr>
      </p:pic>
      <p:pic>
        <p:nvPicPr>
          <p:cNvPr id="6" name="图片 7">
            <a:extLst>
              <a:ext uri="{FF2B5EF4-FFF2-40B4-BE49-F238E27FC236}">
                <a16:creationId xmlns:a16="http://schemas.microsoft.com/office/drawing/2014/main" id="{FC8699C4-FAA3-0653-556A-ACCB0AAF6D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561" b="14656"/>
          <a:stretch/>
        </p:blipFill>
        <p:spPr>
          <a:xfrm>
            <a:off x="8458310" y="734219"/>
            <a:ext cx="3107545" cy="2041036"/>
          </a:xfrm>
          <a:prstGeom prst="rect">
            <a:avLst/>
          </a:prstGeom>
        </p:spPr>
      </p:pic>
      <p:sp>
        <p:nvSpPr>
          <p:cNvPr id="7" name="TextBox 6">
            <a:extLst>
              <a:ext uri="{FF2B5EF4-FFF2-40B4-BE49-F238E27FC236}">
                <a16:creationId xmlns:a16="http://schemas.microsoft.com/office/drawing/2014/main" id="{C31458D5-EA0B-A4D5-2914-EF87F2B7FF74}"/>
              </a:ext>
            </a:extLst>
          </p:cNvPr>
          <p:cNvSpPr txBox="1"/>
          <p:nvPr/>
        </p:nvSpPr>
        <p:spPr>
          <a:xfrm>
            <a:off x="3506314" y="807359"/>
            <a:ext cx="4998277" cy="1815882"/>
          </a:xfrm>
          <a:prstGeom prst="rect">
            <a:avLst/>
          </a:prstGeom>
          <a:noFill/>
        </p:spPr>
        <p:txBody>
          <a:bodyPr wrap="square" rtlCol="0">
            <a:spAutoFit/>
          </a:bodyPr>
          <a:lstStyle/>
          <a:p>
            <a:pPr algn="just"/>
            <a:r>
              <a:rPr lang="en-US" sz="2800" b="1" dirty="0" err="1"/>
              <a:t>Thảo</a:t>
            </a:r>
            <a:r>
              <a:rPr lang="en-US" sz="2800" b="1" dirty="0"/>
              <a:t> </a:t>
            </a:r>
            <a:r>
              <a:rPr lang="en-US" sz="2800" b="1" dirty="0" err="1"/>
              <a:t>luận</a:t>
            </a:r>
            <a:r>
              <a:rPr lang="en-US" sz="2800" b="1" dirty="0"/>
              <a:t> </a:t>
            </a:r>
            <a:r>
              <a:rPr lang="en-US" sz="2800" b="1" dirty="0" err="1"/>
              <a:t>nhóm</a:t>
            </a:r>
            <a:r>
              <a:rPr lang="en-US" sz="2800" b="1" dirty="0"/>
              <a:t> chia </a:t>
            </a:r>
            <a:r>
              <a:rPr lang="en-US" sz="2800" b="1" dirty="0" err="1"/>
              <a:t>sẻ</a:t>
            </a:r>
            <a:r>
              <a:rPr lang="en-US" sz="2800" b="1" dirty="0"/>
              <a:t> </a:t>
            </a:r>
            <a:r>
              <a:rPr lang="en-US" sz="2800" b="1" dirty="0" err="1"/>
              <a:t>những</a:t>
            </a:r>
            <a:r>
              <a:rPr lang="en-US" sz="2800" b="1" dirty="0"/>
              <a:t> ý </a:t>
            </a:r>
            <a:r>
              <a:rPr lang="en-US" sz="2800" b="1" dirty="0" err="1"/>
              <a:t>chính</a:t>
            </a:r>
            <a:r>
              <a:rPr lang="en-US" sz="2800" b="1" dirty="0"/>
              <a:t> </a:t>
            </a:r>
            <a:r>
              <a:rPr lang="en-US" sz="2800" b="1" dirty="0" err="1"/>
              <a:t>về</a:t>
            </a:r>
            <a:r>
              <a:rPr lang="en-US" sz="2800" b="1" dirty="0"/>
              <a:t> </a:t>
            </a:r>
            <a:r>
              <a:rPr lang="en-US" sz="2800" b="1" dirty="0" err="1"/>
              <a:t>một</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tình</a:t>
            </a:r>
            <a:r>
              <a:rPr lang="en-US" sz="2800" b="1" dirty="0"/>
              <a:t> </a:t>
            </a:r>
            <a:r>
              <a:rPr lang="en-US" sz="2800" b="1" dirty="0" err="1"/>
              <a:t>nguyện</a:t>
            </a:r>
            <a:r>
              <a:rPr lang="en-US" sz="2800" b="1" dirty="0"/>
              <a:t>, </a:t>
            </a:r>
            <a:r>
              <a:rPr lang="en-US" sz="2800" b="1" dirty="0" err="1"/>
              <a:t>nhân</a:t>
            </a:r>
            <a:r>
              <a:rPr lang="en-US" sz="2800" b="1" dirty="0"/>
              <a:t> </a:t>
            </a:r>
            <a:r>
              <a:rPr lang="en-US" sz="2800" b="1" dirty="0" err="1"/>
              <a:t>đạo</a:t>
            </a:r>
            <a:r>
              <a:rPr lang="en-US" sz="2800" b="1" dirty="0"/>
              <a:t> ở </a:t>
            </a:r>
            <a:r>
              <a:rPr lang="en-US" sz="2800" b="1" dirty="0" err="1"/>
              <a:t>địa</a:t>
            </a:r>
            <a:r>
              <a:rPr lang="en-US" sz="2800" b="1" dirty="0"/>
              <a:t> </a:t>
            </a:r>
            <a:r>
              <a:rPr lang="en-US" sz="2800" b="1" dirty="0" err="1"/>
              <a:t>phương</a:t>
            </a:r>
            <a:r>
              <a:rPr lang="en-US" sz="2800" b="1" dirty="0"/>
              <a:t> </a:t>
            </a:r>
            <a:r>
              <a:rPr lang="en-US" sz="2800" b="1" dirty="0" err="1"/>
              <a:t>em</a:t>
            </a:r>
            <a:r>
              <a:rPr lang="en-US" sz="2800" b="1" dirty="0"/>
              <a:t> </a:t>
            </a:r>
            <a:r>
              <a:rPr lang="en-US" sz="2800" b="1" dirty="0" err="1"/>
              <a:t>bằng</a:t>
            </a:r>
            <a:r>
              <a:rPr lang="en-US" sz="2800" b="1" dirty="0"/>
              <a:t> </a:t>
            </a:r>
            <a:r>
              <a:rPr lang="en-US" sz="2800" b="1" dirty="0" err="1"/>
              <a:t>sơ</a:t>
            </a:r>
            <a:r>
              <a:rPr lang="en-US" sz="2800" b="1" dirty="0"/>
              <a:t> </a:t>
            </a:r>
            <a:r>
              <a:rPr lang="en-US" sz="2800" b="1" dirty="0" err="1"/>
              <a:t>đồ</a:t>
            </a:r>
            <a:r>
              <a:rPr lang="en-US" sz="2800" b="1" dirty="0"/>
              <a:t> </a:t>
            </a:r>
            <a:r>
              <a:rPr lang="en-US" sz="2800" b="1" dirty="0" err="1"/>
              <a:t>tư</a:t>
            </a:r>
            <a:r>
              <a:rPr lang="en-US" sz="2800" b="1" dirty="0"/>
              <a:t> </a:t>
            </a:r>
            <a:r>
              <a:rPr lang="en-US" sz="2800" b="1" dirty="0" err="1"/>
              <a:t>duy</a:t>
            </a:r>
            <a:r>
              <a:rPr lang="en-US" sz="2800" b="1" dirty="0"/>
              <a:t>.</a:t>
            </a:r>
          </a:p>
        </p:txBody>
      </p:sp>
    </p:spTree>
    <p:extLst>
      <p:ext uri="{BB962C8B-B14F-4D97-AF65-F5344CB8AC3E}">
        <p14:creationId xmlns:p14="http://schemas.microsoft.com/office/powerpoint/2010/main" val="4017815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23B4E36-9ECA-90FE-9A9E-6012E9D8F9F4}"/>
              </a:ext>
            </a:extLst>
          </p:cNvPr>
          <p:cNvGrpSpPr/>
          <p:nvPr/>
        </p:nvGrpSpPr>
        <p:grpSpPr>
          <a:xfrm>
            <a:off x="-138264" y="143807"/>
            <a:ext cx="12428815" cy="6570386"/>
            <a:chOff x="-152400" y="236537"/>
            <a:chExt cx="12428815" cy="6570386"/>
          </a:xfrm>
        </p:grpSpPr>
        <p:pic>
          <p:nvPicPr>
            <p:cNvPr id="2050" name="Picture 2">
              <a:extLst>
                <a:ext uri="{FF2B5EF4-FFF2-40B4-BE49-F238E27FC236}">
                  <a16:creationId xmlns:a16="http://schemas.microsoft.com/office/drawing/2014/main" id="{087FB1A1-A66B-FBDB-188B-C61646A28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537"/>
              <a:ext cx="12192000" cy="6384925"/>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756881B7-75F6-63A0-9057-2C8FD96E4DC5}"/>
                </a:ext>
              </a:extLst>
            </p:cNvPr>
            <p:cNvSpPr/>
            <p:nvPr/>
          </p:nvSpPr>
          <p:spPr>
            <a:xfrm rot="11449423">
              <a:off x="-129054" y="1800840"/>
              <a:ext cx="4152900" cy="244041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loud 3">
              <a:extLst>
                <a:ext uri="{FF2B5EF4-FFF2-40B4-BE49-F238E27FC236}">
                  <a16:creationId xmlns:a16="http://schemas.microsoft.com/office/drawing/2014/main" id="{1B1F15E5-75B2-5052-0DFA-B1F0B79ACCE6}"/>
                </a:ext>
              </a:extLst>
            </p:cNvPr>
            <p:cNvSpPr/>
            <p:nvPr/>
          </p:nvSpPr>
          <p:spPr>
            <a:xfrm rot="11449423">
              <a:off x="8493239" y="316642"/>
              <a:ext cx="3603538" cy="24404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16D2043D-B5E1-38AE-02DD-DACF08D04963}"/>
                </a:ext>
              </a:extLst>
            </p:cNvPr>
            <p:cNvSpPr/>
            <p:nvPr/>
          </p:nvSpPr>
          <p:spPr>
            <a:xfrm rot="11449423">
              <a:off x="8853192" y="4056521"/>
              <a:ext cx="3423223" cy="2750402"/>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4">
            <a:extLst>
              <a:ext uri="{FF2B5EF4-FFF2-40B4-BE49-F238E27FC236}">
                <a16:creationId xmlns:a16="http://schemas.microsoft.com/office/drawing/2014/main" id="{2D6CD0A1-0C31-3555-E13A-3DEF219D648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6412" y1="69111" x2="58082" y2="80222"/>
                        <a14:foregroundMark x1="58082" y1="80222" x2="58437" y2="80222"/>
                        <a14:foregroundMark x1="69627" y1="74667" x2="63055" y2="64000"/>
                        <a14:foregroundMark x1="63055" y1="64000" x2="63055" y2="64000"/>
                        <a14:foregroundMark x1="70693" y1="75556" x2="32860" y2="80667"/>
                        <a14:foregroundMark x1="69094" y1="81111" x2="65542" y2="77778"/>
                      </a14:backgroundRemoval>
                    </a14:imgEffect>
                  </a14:imgLayer>
                </a14:imgProps>
              </a:ext>
              <a:ext uri="{28A0092B-C50C-407E-A947-70E740481C1C}">
                <a14:useLocalDpi xmlns:a14="http://schemas.microsoft.com/office/drawing/2010/main" val="0"/>
              </a:ext>
            </a:extLst>
          </a:blip>
          <a:srcRect/>
          <a:stretch>
            <a:fillRect/>
          </a:stretch>
        </p:blipFill>
        <p:spPr bwMode="auto">
          <a:xfrm>
            <a:off x="122323" y="4829061"/>
            <a:ext cx="3068072" cy="24522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978634-5E5E-2E83-6989-68BD254E0CDD}"/>
              </a:ext>
            </a:extLst>
          </p:cNvPr>
          <p:cNvSpPr txBox="1"/>
          <p:nvPr/>
        </p:nvSpPr>
        <p:spPr>
          <a:xfrm>
            <a:off x="304800" y="2540000"/>
            <a:ext cx="3124200" cy="954107"/>
          </a:xfrm>
          <a:prstGeom prst="rect">
            <a:avLst/>
          </a:prstGeom>
          <a:noFill/>
        </p:spPr>
        <p:txBody>
          <a:bodyPr wrap="square" rtlCol="0">
            <a:spAutoFit/>
          </a:bodyPr>
          <a:lstStyle/>
          <a:p>
            <a:r>
              <a:rPr lang="en-US" sz="2800" b="1" dirty="0"/>
              <a:t>Ý </a:t>
            </a:r>
            <a:r>
              <a:rPr lang="en-US" sz="2800" b="1" dirty="0" err="1"/>
              <a:t>nghĩa</a:t>
            </a:r>
            <a:r>
              <a:rPr lang="en-US" sz="2800" b="1" dirty="0"/>
              <a:t> </a:t>
            </a:r>
            <a:r>
              <a:rPr lang="en-US" sz="2800" b="1" dirty="0" err="1"/>
              <a:t>đem</a:t>
            </a:r>
            <a:r>
              <a:rPr lang="en-US" sz="2800" b="1" dirty="0"/>
              <a:t> </a:t>
            </a:r>
            <a:r>
              <a:rPr lang="en-US" sz="2800" b="1" dirty="0" err="1"/>
              <a:t>lại</a:t>
            </a:r>
            <a:r>
              <a:rPr lang="en-US" sz="2800" b="1" dirty="0"/>
              <a:t> </a:t>
            </a:r>
            <a:r>
              <a:rPr lang="en-US" sz="2800" b="1" dirty="0" err="1"/>
              <a:t>cho</a:t>
            </a:r>
            <a:r>
              <a:rPr lang="en-US" sz="2800" b="1" dirty="0"/>
              <a:t> </a:t>
            </a:r>
            <a:r>
              <a:rPr lang="en-US" sz="2800" b="1" dirty="0" err="1"/>
              <a:t>cộng</a:t>
            </a:r>
            <a:r>
              <a:rPr lang="en-US" sz="2800" b="1" dirty="0"/>
              <a:t> </a:t>
            </a:r>
            <a:r>
              <a:rPr lang="en-US" sz="2800" b="1" dirty="0" err="1"/>
              <a:t>đồng</a:t>
            </a:r>
            <a:r>
              <a:rPr lang="en-US" sz="2800" b="1" dirty="0"/>
              <a:t>, </a:t>
            </a:r>
            <a:r>
              <a:rPr lang="en-US" sz="2800" b="1" dirty="0" err="1"/>
              <a:t>cá</a:t>
            </a:r>
            <a:r>
              <a:rPr lang="en-US" sz="2800" b="1" dirty="0"/>
              <a:t> </a:t>
            </a:r>
            <a:r>
              <a:rPr lang="en-US" sz="2800" b="1" dirty="0" err="1"/>
              <a:t>nhân</a:t>
            </a:r>
            <a:endParaRPr lang="en-US" sz="2800" b="1" dirty="0"/>
          </a:p>
        </p:txBody>
      </p:sp>
      <p:sp>
        <p:nvSpPr>
          <p:cNvPr id="8" name="TextBox 7">
            <a:extLst>
              <a:ext uri="{FF2B5EF4-FFF2-40B4-BE49-F238E27FC236}">
                <a16:creationId xmlns:a16="http://schemas.microsoft.com/office/drawing/2014/main" id="{18E62767-BA3F-8939-F330-43D9737EF554}"/>
              </a:ext>
            </a:extLst>
          </p:cNvPr>
          <p:cNvSpPr txBox="1"/>
          <p:nvPr/>
        </p:nvSpPr>
        <p:spPr>
          <a:xfrm>
            <a:off x="8929536" y="967064"/>
            <a:ext cx="3124200" cy="954107"/>
          </a:xfrm>
          <a:prstGeom prst="rect">
            <a:avLst/>
          </a:prstGeom>
          <a:noFill/>
        </p:spPr>
        <p:txBody>
          <a:bodyPr wrap="square" rtlCol="0">
            <a:spAutoFit/>
          </a:bodyPr>
          <a:lstStyle/>
          <a:p>
            <a:r>
              <a:rPr lang="en-US" sz="2800" b="1" dirty="0" err="1"/>
              <a:t>Cá</a:t>
            </a:r>
            <a:r>
              <a:rPr lang="en-US" sz="2800" b="1" dirty="0"/>
              <a:t> </a:t>
            </a:r>
            <a:r>
              <a:rPr lang="en-US" sz="2800" b="1" dirty="0" err="1"/>
              <a:t>nhân</a:t>
            </a:r>
            <a:r>
              <a:rPr lang="en-US" sz="2800" b="1" dirty="0"/>
              <a:t> </a:t>
            </a:r>
            <a:r>
              <a:rPr lang="en-US" sz="2800" b="1" dirty="0" err="1"/>
              <a:t>hoặc</a:t>
            </a:r>
            <a:r>
              <a:rPr lang="en-US" sz="2800" b="1" dirty="0"/>
              <a:t> </a:t>
            </a:r>
            <a:r>
              <a:rPr lang="en-US" sz="2800" b="1" dirty="0" err="1"/>
              <a:t>tổ</a:t>
            </a:r>
            <a:r>
              <a:rPr lang="en-US" sz="2800" b="1" dirty="0"/>
              <a:t> </a:t>
            </a:r>
            <a:r>
              <a:rPr lang="en-US" sz="2800" b="1" dirty="0" err="1"/>
              <a:t>chức</a:t>
            </a:r>
            <a:r>
              <a:rPr lang="en-US" sz="2800" b="1" dirty="0"/>
              <a:t> </a:t>
            </a:r>
            <a:r>
              <a:rPr lang="en-US" sz="2800" b="1" dirty="0" err="1"/>
              <a:t>đã</a:t>
            </a:r>
            <a:r>
              <a:rPr lang="en-US" sz="2800" b="1" dirty="0"/>
              <a:t> </a:t>
            </a:r>
            <a:r>
              <a:rPr lang="en-US" sz="2800" b="1" dirty="0" err="1"/>
              <a:t>thực</a:t>
            </a:r>
            <a:r>
              <a:rPr lang="en-US" sz="2800" b="1" dirty="0"/>
              <a:t> </a:t>
            </a:r>
            <a:r>
              <a:rPr lang="en-US" sz="2800" b="1" dirty="0" err="1"/>
              <a:t>hiện</a:t>
            </a:r>
            <a:endParaRPr lang="en-US" sz="2800" b="1" dirty="0"/>
          </a:p>
        </p:txBody>
      </p:sp>
      <p:sp>
        <p:nvSpPr>
          <p:cNvPr id="9" name="TextBox 8">
            <a:extLst>
              <a:ext uri="{FF2B5EF4-FFF2-40B4-BE49-F238E27FC236}">
                <a16:creationId xmlns:a16="http://schemas.microsoft.com/office/drawing/2014/main" id="{19BC1609-F904-F44F-C4CC-2CB593E10DDA}"/>
              </a:ext>
            </a:extLst>
          </p:cNvPr>
          <p:cNvSpPr txBox="1"/>
          <p:nvPr/>
        </p:nvSpPr>
        <p:spPr>
          <a:xfrm>
            <a:off x="9161842" y="5184661"/>
            <a:ext cx="3124200" cy="523220"/>
          </a:xfrm>
          <a:prstGeom prst="rect">
            <a:avLst/>
          </a:prstGeom>
          <a:noFill/>
        </p:spPr>
        <p:txBody>
          <a:bodyPr wrap="square" rtlCol="0">
            <a:spAutoFit/>
          </a:bodyPr>
          <a:lstStyle/>
          <a:p>
            <a:r>
              <a:rPr lang="en-US" sz="2800" b="1" dirty="0" err="1"/>
              <a:t>Việc</a:t>
            </a:r>
            <a:r>
              <a:rPr lang="en-US" sz="2800" b="1" dirty="0"/>
              <a:t> </a:t>
            </a:r>
            <a:r>
              <a:rPr lang="en-US" sz="2800" b="1" dirty="0" err="1"/>
              <a:t>đã</a:t>
            </a:r>
            <a:r>
              <a:rPr lang="en-US" sz="2800" b="1" dirty="0"/>
              <a:t> </a:t>
            </a:r>
            <a:r>
              <a:rPr lang="en-US" sz="2800" b="1" dirty="0" err="1"/>
              <a:t>thực</a:t>
            </a:r>
            <a:r>
              <a:rPr lang="en-US" sz="2800" b="1" dirty="0"/>
              <a:t> </a:t>
            </a:r>
            <a:r>
              <a:rPr lang="en-US" sz="2800" b="1" dirty="0" err="1"/>
              <a:t>hiện</a:t>
            </a:r>
            <a:endParaRPr lang="en-US" sz="2800" b="1" dirty="0"/>
          </a:p>
        </p:txBody>
      </p:sp>
      <p:sp>
        <p:nvSpPr>
          <p:cNvPr id="10" name="TextBox 9">
            <a:extLst>
              <a:ext uri="{FF2B5EF4-FFF2-40B4-BE49-F238E27FC236}">
                <a16:creationId xmlns:a16="http://schemas.microsoft.com/office/drawing/2014/main" id="{8274AD88-1133-EE4D-E608-E9A06A08B006}"/>
              </a:ext>
            </a:extLst>
          </p:cNvPr>
          <p:cNvSpPr txBox="1"/>
          <p:nvPr/>
        </p:nvSpPr>
        <p:spPr>
          <a:xfrm>
            <a:off x="965344" y="4443293"/>
            <a:ext cx="3124200" cy="707886"/>
          </a:xfrm>
          <a:prstGeom prst="rect">
            <a:avLst/>
          </a:prstGeom>
          <a:noFill/>
        </p:spPr>
        <p:txBody>
          <a:bodyPr wrap="square" rtlCol="0">
            <a:spAutoFit/>
          </a:bodyPr>
          <a:lstStyle/>
          <a:p>
            <a:r>
              <a:rPr lang="en-US" sz="4000" b="1" dirty="0">
                <a:solidFill>
                  <a:schemeClr val="accent2">
                    <a:lumMod val="75000"/>
                  </a:schemeClr>
                </a:solidFill>
                <a:latin typeface="Pattaya" panose="00000500000000000000" pitchFamily="2" charset="-34"/>
                <a:cs typeface="Pattaya" panose="00000500000000000000" pitchFamily="2" charset="-34"/>
              </a:rPr>
              <a:t>Chia </a:t>
            </a:r>
            <a:r>
              <a:rPr lang="en-US" sz="4000" b="1" dirty="0" err="1">
                <a:solidFill>
                  <a:schemeClr val="accent2">
                    <a:lumMod val="75000"/>
                  </a:schemeClr>
                </a:solidFill>
                <a:latin typeface="Pattaya" panose="00000500000000000000" pitchFamily="2" charset="-34"/>
                <a:cs typeface="Pattaya" panose="00000500000000000000" pitchFamily="2" charset="-34"/>
              </a:rPr>
              <a:t>sẻ</a:t>
            </a:r>
            <a:endParaRPr lang="en-US" sz="4000" b="1" dirty="0">
              <a:solidFill>
                <a:schemeClr val="accent2">
                  <a:lumMod val="75000"/>
                </a:schemeClr>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44877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10">
                                            <p:txEl>
                                              <p:pRg st="0" end="0"/>
                                            </p:txEl>
                                          </p:spTgt>
                                        </p:tgtEl>
                                        <p:attrNameLst>
                                          <p:attrName>style.color</p:attrName>
                                        </p:attrNameLst>
                                      </p:cBhvr>
                                      <p:by>
                                        <p:hsl h="7200000" s="0" l="0"/>
                                      </p:by>
                                    </p:animClr>
                                    <p:animClr clrSpc="hsl" dir="cw">
                                      <p:cBhvr>
                                        <p:cTn id="7" dur="500" fill="hold"/>
                                        <p:tgtEl>
                                          <p:spTgt spid="10">
                                            <p:txEl>
                                              <p:pRg st="0" end="0"/>
                                            </p:txEl>
                                          </p:spTgt>
                                        </p:tgtEl>
                                        <p:attrNameLst>
                                          <p:attrName>fillcolor</p:attrName>
                                        </p:attrNameLst>
                                      </p:cBhvr>
                                      <p:by>
                                        <p:hsl h="7200000" s="0" l="0"/>
                                      </p:by>
                                    </p:animClr>
                                    <p:animClr clrSpc="hsl" dir="cw">
                                      <p:cBhvr>
                                        <p:cTn id="8" dur="500" fill="hold"/>
                                        <p:tgtEl>
                                          <p:spTgt spid="10">
                                            <p:txEl>
                                              <p:pRg st="0" end="0"/>
                                            </p:txEl>
                                          </p:spTgt>
                                        </p:tgtEl>
                                        <p:attrNameLst>
                                          <p:attrName>stroke.color</p:attrName>
                                        </p:attrNameLst>
                                      </p:cBhvr>
                                      <p:by>
                                        <p:hsl h="7200000" s="0" l="0"/>
                                      </p:by>
                                    </p:animClr>
                                    <p:set>
                                      <p:cBhvr>
                                        <p:cTn id="9" dur="500" fill="hold"/>
                                        <p:tgtEl>
                                          <p:spTgt spid="10">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43CABB67-CE67-43A8-212A-81201C101A2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1540"/>
          <a:stretch/>
        </p:blipFill>
        <p:spPr>
          <a:xfrm>
            <a:off x="-1844339" y="5544595"/>
            <a:ext cx="14735270" cy="1360031"/>
          </a:xfrm>
          <a:prstGeom prst="rect">
            <a:avLst/>
          </a:prstGeom>
        </p:spPr>
      </p:pic>
      <p:pic>
        <p:nvPicPr>
          <p:cNvPr id="15" name="Picture 14" descr="icons.png"/>
          <p:cNvPicPr>
            <a:picLocks noChangeAspect="1"/>
          </p:cNvPicPr>
          <p:nvPr/>
        </p:nvPicPr>
        <p:blipFill>
          <a:blip r:embed="rId4" cstate="print"/>
          <a:stretch>
            <a:fillRect/>
          </a:stretch>
        </p:blipFill>
        <p:spPr>
          <a:xfrm>
            <a:off x="304801" y="279400"/>
            <a:ext cx="11425729" cy="5384800"/>
          </a:xfrm>
          <a:prstGeom prst="rect">
            <a:avLst/>
          </a:prstGeom>
        </p:spPr>
      </p:pic>
      <p:pic>
        <p:nvPicPr>
          <p:cNvPr id="5" name="Picture 4" descr="cloud.png"/>
          <p:cNvPicPr>
            <a:picLocks noChangeAspect="1"/>
          </p:cNvPicPr>
          <p:nvPr/>
        </p:nvPicPr>
        <p:blipFill>
          <a:blip r:embed="rId5" cstate="print"/>
          <a:stretch>
            <a:fillRect/>
          </a:stretch>
        </p:blipFill>
        <p:spPr>
          <a:xfrm>
            <a:off x="2483308" y="803798"/>
            <a:ext cx="7225384" cy="4165600"/>
          </a:xfrm>
          <a:prstGeom prst="rect">
            <a:avLst/>
          </a:prstGeom>
        </p:spPr>
      </p:pic>
      <p:pic>
        <p:nvPicPr>
          <p:cNvPr id="9" name="图片 17">
            <a:extLst>
              <a:ext uri="{FF2B5EF4-FFF2-40B4-BE49-F238E27FC236}">
                <a16:creationId xmlns:a16="http://schemas.microsoft.com/office/drawing/2014/main" id="{9547584B-E5B2-4CBF-BA33-00E72EFAFF4C}"/>
              </a:ext>
            </a:extLst>
          </p:cNvPr>
          <p:cNvPicPr>
            <a:picLocks noChangeAspect="1"/>
          </p:cNvPicPr>
          <p:nvPr/>
        </p:nvPicPr>
        <p:blipFill>
          <a:blip r:embed="rId6"/>
          <a:stretch>
            <a:fillRect/>
          </a:stretch>
        </p:blipFill>
        <p:spPr>
          <a:xfrm>
            <a:off x="1" y="279400"/>
            <a:ext cx="755969" cy="772227"/>
          </a:xfrm>
          <a:prstGeom prst="rect">
            <a:avLst/>
          </a:prstGeom>
        </p:spPr>
      </p:pic>
      <p:sp>
        <p:nvSpPr>
          <p:cNvPr id="7" name="TextBox 6">
            <a:extLst>
              <a:ext uri="{FF2B5EF4-FFF2-40B4-BE49-F238E27FC236}">
                <a16:creationId xmlns:a16="http://schemas.microsoft.com/office/drawing/2014/main" id="{82D5A313-62FF-BCDD-EAD5-D15536397E63}"/>
              </a:ext>
            </a:extLst>
          </p:cNvPr>
          <p:cNvSpPr txBox="1"/>
          <p:nvPr/>
        </p:nvSpPr>
        <p:spPr>
          <a:xfrm>
            <a:off x="4354947" y="2132374"/>
            <a:ext cx="6096000" cy="1323439"/>
          </a:xfrm>
          <a:prstGeom prst="rect">
            <a:avLst/>
          </a:prstGeom>
          <a:noFill/>
        </p:spPr>
        <p:txBody>
          <a:bodyPr wrap="square">
            <a:spAutoFit/>
          </a:bodyPr>
          <a:lstStyle/>
          <a:p>
            <a:r>
              <a:rPr lang="en-US" sz="8000" b="1" spc="300" dirty="0" err="1">
                <a:solidFill>
                  <a:schemeClr val="bg1"/>
                </a:solidFill>
                <a:latin typeface="UTM Fleur" panose="02040403050506020204" pitchFamily="18" charset="0"/>
                <a:ea typeface="UD Digi Kyokasho N-B" panose="02020700000000000000" pitchFamily="18" charset="-128"/>
              </a:rPr>
              <a:t>Tổng</a:t>
            </a:r>
            <a:r>
              <a:rPr lang="en-US" sz="8000" b="1" spc="300" dirty="0">
                <a:solidFill>
                  <a:schemeClr val="bg1"/>
                </a:solidFill>
                <a:latin typeface="UTM Fleur" panose="02040403050506020204" pitchFamily="18" charset="0"/>
                <a:ea typeface="UD Digi Kyokasho N-B" panose="02020700000000000000" pitchFamily="18" charset="-128"/>
              </a:rPr>
              <a:t> </a:t>
            </a:r>
            <a:r>
              <a:rPr lang="en-US" sz="8000" b="1" spc="300" dirty="0" err="1">
                <a:solidFill>
                  <a:schemeClr val="bg1"/>
                </a:solidFill>
                <a:latin typeface="UTM Fleur" panose="02040403050506020204" pitchFamily="18" charset="0"/>
                <a:ea typeface="UD Digi Kyokasho N-B" panose="02020700000000000000" pitchFamily="18" charset="-128"/>
              </a:rPr>
              <a:t>kết</a:t>
            </a:r>
            <a:endParaRPr lang="en-US" sz="8000" b="1" spc="300" dirty="0">
              <a:solidFill>
                <a:schemeClr val="bg1"/>
              </a:solidFill>
              <a:latin typeface="UTM Fleur" panose="02040403050506020204" pitchFamily="18" charset="0"/>
              <a:ea typeface="UD Digi Kyokasho N-B" panose="02020700000000000000" pitchFamily="18" charset="-128"/>
            </a:endParaRPr>
          </a:p>
        </p:txBody>
      </p:sp>
      <p:pic>
        <p:nvPicPr>
          <p:cNvPr id="12" name="Picture 2" descr="Cute girl standing pointing hand to presentation poses logo banner hand drawn cartoon art illustration">
            <a:extLst>
              <a:ext uri="{FF2B5EF4-FFF2-40B4-BE49-F238E27FC236}">
                <a16:creationId xmlns:a16="http://schemas.microsoft.com/office/drawing/2014/main" id="{D423289D-E4A4-7258-1703-6820D9D8EC0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602621" y="1881872"/>
            <a:ext cx="5227786" cy="418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85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3"/>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8FDB-C895-8FE2-083B-C551012A05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144CD9-AC86-3A64-BEDA-C6F7B8136386}"/>
              </a:ext>
            </a:extLst>
          </p:cNvPr>
          <p:cNvSpPr>
            <a:spLocks noGrp="1"/>
          </p:cNvSpPr>
          <p:nvPr>
            <p:ph idx="1"/>
          </p:nvPr>
        </p:nvSpPr>
        <p:spPr/>
        <p:txBody>
          <a:bodyPr/>
          <a:lstStyle/>
          <a:p>
            <a:endParaRPr lang="en-US"/>
          </a:p>
        </p:txBody>
      </p:sp>
      <p:pic>
        <p:nvPicPr>
          <p:cNvPr id="4" name="图片 7">
            <a:extLst>
              <a:ext uri="{FF2B5EF4-FFF2-40B4-BE49-F238E27FC236}">
                <a16:creationId xmlns:a16="http://schemas.microsoft.com/office/drawing/2014/main" id="{CD53DE27-F8FF-02E6-F025-EF13F4B3B8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7" name="Picture 2" descr="https://i.pinimg.com/564x/fc/e5/af/fce5af448eb4c49b9c3fac710c719fa3.jpg">
            <a:extLst>
              <a:ext uri="{FF2B5EF4-FFF2-40B4-BE49-F238E27FC236}">
                <a16:creationId xmlns:a16="http://schemas.microsoft.com/office/drawing/2014/main" id="{3D086578-4227-36CF-827F-BE387136F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89387" y="3989070"/>
            <a:ext cx="3573467" cy="286893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3">
            <a:extLst>
              <a:ext uri="{FF2B5EF4-FFF2-40B4-BE49-F238E27FC236}">
                <a16:creationId xmlns:a16="http://schemas.microsoft.com/office/drawing/2014/main" id="{73FB6962-D42D-86F1-D427-E72899A27D8D}"/>
              </a:ext>
            </a:extLst>
          </p:cNvPr>
          <p:cNvPicPr>
            <a:picLocks noChangeAspect="1"/>
          </p:cNvPicPr>
          <p:nvPr/>
        </p:nvPicPr>
        <p:blipFill>
          <a:blip r:embed="rId4"/>
          <a:stretch>
            <a:fillRect/>
          </a:stretch>
        </p:blipFill>
        <p:spPr>
          <a:xfrm>
            <a:off x="2984462" y="1267159"/>
            <a:ext cx="5943638" cy="2721911"/>
          </a:xfrm>
          <a:prstGeom prst="rect">
            <a:avLst/>
          </a:prstGeom>
        </p:spPr>
      </p:pic>
      <p:sp>
        <p:nvSpPr>
          <p:cNvPr id="9" name="TextBox 8">
            <a:extLst>
              <a:ext uri="{FF2B5EF4-FFF2-40B4-BE49-F238E27FC236}">
                <a16:creationId xmlns:a16="http://schemas.microsoft.com/office/drawing/2014/main" id="{5C054CBE-2AAB-AB64-D15C-B50EBE5CD89E}"/>
              </a:ext>
            </a:extLst>
          </p:cNvPr>
          <p:cNvSpPr txBox="1"/>
          <p:nvPr/>
        </p:nvSpPr>
        <p:spPr>
          <a:xfrm>
            <a:off x="4165600" y="1891980"/>
            <a:ext cx="4445000" cy="1446550"/>
          </a:xfrm>
          <a:prstGeom prst="rect">
            <a:avLst/>
          </a:prstGeom>
          <a:noFill/>
        </p:spPr>
        <p:txBody>
          <a:bodyPr wrap="square" rtlCol="0">
            <a:spAutoFit/>
          </a:bodyPr>
          <a:lstStyle/>
          <a:p>
            <a:r>
              <a:rPr lang="en-US" sz="4400" dirty="0">
                <a:ln>
                  <a:solidFill>
                    <a:schemeClr val="accent2">
                      <a:lumMod val="50000"/>
                    </a:schemeClr>
                  </a:solidFill>
                </a:ln>
                <a:solidFill>
                  <a:schemeClr val="accent2">
                    <a:lumMod val="75000"/>
                  </a:schemeClr>
                </a:solidFill>
                <a:latin typeface="SVN-Hole Hearted" panose="020B0A06020104020203" pitchFamily="34" charset="0"/>
              </a:rPr>
              <a:t>XIN CHÀO VÀ HẸN GẶP LẠI</a:t>
            </a:r>
          </a:p>
        </p:txBody>
      </p:sp>
    </p:spTree>
    <p:extLst>
      <p:ext uri="{BB962C8B-B14F-4D97-AF65-F5344CB8AC3E}">
        <p14:creationId xmlns:p14="http://schemas.microsoft.com/office/powerpoint/2010/main" val="36249887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E657C3D-39B9-533E-4A9F-6A62BE5B314E}"/>
              </a:ext>
            </a:extLst>
          </p:cNvPr>
          <p:cNvGrpSpPr/>
          <p:nvPr/>
        </p:nvGrpSpPr>
        <p:grpSpPr>
          <a:xfrm>
            <a:off x="527050" y="500553"/>
            <a:ext cx="6038850" cy="5989147"/>
            <a:chOff x="527050" y="500553"/>
            <a:chExt cx="6038850" cy="5989147"/>
          </a:xfrm>
        </p:grpSpPr>
        <p:sp>
          <p:nvSpPr>
            <p:cNvPr id="3" name="TextBox 3">
              <a:extLst>
                <a:ext uri="{FF2B5EF4-FFF2-40B4-BE49-F238E27FC236}">
                  <a16:creationId xmlns:a16="http://schemas.microsoft.com/office/drawing/2014/main" id="{17C137AE-F6CB-66F7-F09D-8488A8895410}"/>
                </a:ext>
              </a:extLst>
            </p:cNvPr>
            <p:cNvSpPr txBox="1"/>
            <p:nvPr/>
          </p:nvSpPr>
          <p:spPr>
            <a:xfrm>
              <a:off x="3201446" y="3041270"/>
              <a:ext cx="1529080" cy="646331"/>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800" i="0" dirty="0" err="1">
                  <a:effectLst/>
                  <a:latin typeface="Arial" panose="020B0604020202020204" pitchFamily="34" charset="0"/>
                </a:rPr>
                <a:t>Phạm</a:t>
              </a:r>
              <a:r>
                <a:rPr lang="vi-VN" sz="1800" i="0" dirty="0">
                  <a:effectLst/>
                  <a:latin typeface="Arial" panose="020B0604020202020204" pitchFamily="34" charset="0"/>
                </a:rPr>
                <a:t> Minh </a:t>
              </a:r>
              <a:r>
                <a:rPr lang="vi-VN" sz="1800" i="0" dirty="0" err="1">
                  <a:effectLst/>
                  <a:latin typeface="Arial" panose="020B0604020202020204" pitchFamily="34" charset="0"/>
                </a:rPr>
                <a:t>Trường</a:t>
              </a:r>
              <a:endParaRPr lang="en-US" dirty="0"/>
            </a:p>
          </p:txBody>
        </p:sp>
        <p:pic>
          <p:nvPicPr>
            <p:cNvPr id="2" name="Picture 1">
              <a:extLst>
                <a:ext uri="{FF2B5EF4-FFF2-40B4-BE49-F238E27FC236}">
                  <a16:creationId xmlns:a16="http://schemas.microsoft.com/office/drawing/2014/main" id="{CAA43080-8156-FF58-87FA-EAC52883E53D}"/>
                </a:ext>
              </a:extLst>
            </p:cNvPr>
            <p:cNvPicPr>
              <a:picLocks noChangeAspect="1"/>
            </p:cNvPicPr>
            <p:nvPr/>
          </p:nvPicPr>
          <p:blipFill rotWithShape="1">
            <a:blip r:embed="rId2"/>
            <a:srcRect t="52593" b="2778"/>
            <a:stretch/>
          </p:blipFill>
          <p:spPr>
            <a:xfrm>
              <a:off x="527050" y="500553"/>
              <a:ext cx="6038850" cy="5989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 name="组合 20">
            <a:extLst>
              <a:ext uri="{FF2B5EF4-FFF2-40B4-BE49-F238E27FC236}">
                <a16:creationId xmlns:a16="http://schemas.microsoft.com/office/drawing/2014/main" id="{9970311E-45A5-2453-89BE-56707A055A89}"/>
              </a:ext>
            </a:extLst>
          </p:cNvPr>
          <p:cNvGrpSpPr/>
          <p:nvPr/>
        </p:nvGrpSpPr>
        <p:grpSpPr>
          <a:xfrm>
            <a:off x="5544946" y="675421"/>
            <a:ext cx="5893729" cy="2292603"/>
            <a:chOff x="731883" y="1025738"/>
            <a:chExt cx="7205669" cy="4403171"/>
          </a:xfrm>
          <a:solidFill>
            <a:schemeClr val="bg1"/>
          </a:solidFill>
        </p:grpSpPr>
        <p:sp>
          <p:nvSpPr>
            <p:cNvPr id="5" name="矩形 1">
              <a:extLst>
                <a:ext uri="{FF2B5EF4-FFF2-40B4-BE49-F238E27FC236}">
                  <a16:creationId xmlns:a16="http://schemas.microsoft.com/office/drawing/2014/main" id="{A7E0F580-0D57-6523-2EAD-7610CAA7BBAA}"/>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
              <a:extLst>
                <a:ext uri="{FF2B5EF4-FFF2-40B4-BE49-F238E27FC236}">
                  <a16:creationId xmlns:a16="http://schemas.microsoft.com/office/drawing/2014/main" id="{B5B183B2-AA44-906B-13C6-477E4D602F51}"/>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6">
            <a:extLst>
              <a:ext uri="{FF2B5EF4-FFF2-40B4-BE49-F238E27FC236}">
                <a16:creationId xmlns:a16="http://schemas.microsoft.com/office/drawing/2014/main" id="{1D8D48A7-0795-D914-5BB2-CCEEF2CE7535}"/>
              </a:ext>
            </a:extLst>
          </p:cNvPr>
          <p:cNvSpPr txBox="1"/>
          <p:nvPr/>
        </p:nvSpPr>
        <p:spPr>
          <a:xfrm>
            <a:off x="5776782" y="981183"/>
            <a:ext cx="5430056" cy="1754326"/>
          </a:xfrm>
          <a:prstGeom prst="rect">
            <a:avLst/>
          </a:prstGeom>
          <a:noFill/>
        </p:spPr>
        <p:txBody>
          <a:bodyPr wrap="square" rtlCol="0">
            <a:spAutoFit/>
          </a:bodyPr>
          <a:lstStyle/>
          <a:p>
            <a:pPr algn="ctr"/>
            <a:r>
              <a:rPr lang="en-US" sz="3600" b="1" dirty="0" err="1"/>
              <a:t>Chọn</a:t>
            </a:r>
            <a:r>
              <a:rPr lang="en-US" sz="3600" b="1" dirty="0"/>
              <a:t> </a:t>
            </a:r>
            <a:r>
              <a:rPr lang="en-US" sz="3600" b="1" dirty="0" err="1"/>
              <a:t>một</a:t>
            </a:r>
            <a:r>
              <a:rPr lang="en-US" sz="3600" b="1" dirty="0"/>
              <a:t> </a:t>
            </a:r>
            <a:r>
              <a:rPr lang="en-US" sz="3600" b="1" dirty="0" err="1"/>
              <a:t>việc</a:t>
            </a:r>
            <a:r>
              <a:rPr lang="en-US" sz="3600" b="1" dirty="0"/>
              <a:t> </a:t>
            </a:r>
            <a:r>
              <a:rPr lang="en-US" sz="3600" b="1" dirty="0" err="1"/>
              <a:t>em</a:t>
            </a:r>
            <a:r>
              <a:rPr lang="en-US" sz="3600" b="1" dirty="0"/>
              <a:t> </a:t>
            </a:r>
            <a:r>
              <a:rPr lang="en-US" sz="3600" b="1" dirty="0" err="1"/>
              <a:t>sẽ</a:t>
            </a:r>
            <a:r>
              <a:rPr lang="en-US" sz="3600" b="1" dirty="0"/>
              <a:t> </a:t>
            </a:r>
            <a:r>
              <a:rPr lang="en-US" sz="3600" b="1" dirty="0" err="1"/>
              <a:t>làm</a:t>
            </a:r>
            <a:r>
              <a:rPr lang="en-US" sz="3600" b="1" dirty="0"/>
              <a:t> </a:t>
            </a:r>
            <a:r>
              <a:rPr lang="en-US" sz="3600" b="1" dirty="0" err="1"/>
              <a:t>để</a:t>
            </a:r>
            <a:r>
              <a:rPr lang="en-US" sz="3600" b="1" dirty="0"/>
              <a:t> </a:t>
            </a:r>
            <a:r>
              <a:rPr lang="en-US" sz="3600" b="1" dirty="0" err="1"/>
              <a:t>tham</a:t>
            </a:r>
            <a:r>
              <a:rPr lang="en-US" sz="3600" b="1" dirty="0"/>
              <a:t> </a:t>
            </a:r>
            <a:r>
              <a:rPr lang="en-US" sz="3600" b="1" dirty="0" err="1"/>
              <a:t>gia</a:t>
            </a:r>
            <a:r>
              <a:rPr lang="en-US" sz="3600" b="1" dirty="0"/>
              <a:t> </a:t>
            </a:r>
            <a:r>
              <a:rPr lang="en-US" sz="3600" b="1" dirty="0" err="1"/>
              <a:t>giữ</a:t>
            </a:r>
            <a:r>
              <a:rPr lang="en-US" sz="3600" b="1" dirty="0"/>
              <a:t> </a:t>
            </a:r>
            <a:r>
              <a:rPr lang="en-US" sz="3600" b="1" dirty="0" err="1"/>
              <a:t>gìn</a:t>
            </a:r>
            <a:r>
              <a:rPr lang="en-US" sz="3600" b="1" dirty="0"/>
              <a:t> </a:t>
            </a:r>
            <a:r>
              <a:rPr lang="en-US" sz="3600" b="1" dirty="0" err="1"/>
              <a:t>truyền</a:t>
            </a:r>
            <a:r>
              <a:rPr lang="en-US" sz="3600" b="1" dirty="0"/>
              <a:t> </a:t>
            </a:r>
            <a:r>
              <a:rPr lang="en-US" sz="3600" b="1" dirty="0" err="1"/>
              <a:t>thống</a:t>
            </a:r>
            <a:r>
              <a:rPr lang="en-US" sz="3600" b="1" dirty="0"/>
              <a:t> </a:t>
            </a:r>
            <a:r>
              <a:rPr lang="en-US" sz="3600" b="1" dirty="0" err="1"/>
              <a:t>quê</a:t>
            </a:r>
            <a:r>
              <a:rPr lang="en-US" sz="3600" b="1" dirty="0"/>
              <a:t> </a:t>
            </a:r>
            <a:r>
              <a:rPr lang="en-US" sz="3600" b="1" dirty="0" err="1"/>
              <a:t>hương</a:t>
            </a:r>
            <a:r>
              <a:rPr lang="en-US" sz="3600" b="1" dirty="0"/>
              <a:t> </a:t>
            </a:r>
            <a:r>
              <a:rPr lang="en-US" sz="3600" b="1" dirty="0" err="1"/>
              <a:t>em</a:t>
            </a:r>
            <a:r>
              <a:rPr lang="en-US" sz="3600" b="1" dirty="0"/>
              <a:t>.</a:t>
            </a:r>
          </a:p>
        </p:txBody>
      </p:sp>
      <p:pic>
        <p:nvPicPr>
          <p:cNvPr id="5124" name="Picture 4">
            <a:extLst>
              <a:ext uri="{FF2B5EF4-FFF2-40B4-BE49-F238E27FC236}">
                <a16:creationId xmlns:a16="http://schemas.microsoft.com/office/drawing/2014/main" id="{78C4C58E-9775-98C9-C533-81E02D02BC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22" b="92889" l="9947" r="89876">
                        <a14:foregroundMark x1="51155" y1="8222" x2="56838" y2="12889"/>
                        <a14:backgroundMark x1="52575" y1="94222" x2="59680" y2="94222"/>
                        <a14:backgroundMark x1="46181" y1="93778" x2="53819" y2="94222"/>
                        <a14:backgroundMark x1="44227" y1="93556" x2="48845" y2="93778"/>
                      </a14:backgroundRemoval>
                    </a14:imgEffect>
                  </a14:imgLayer>
                </a14:imgProps>
              </a:ext>
              <a:ext uri="{28A0092B-C50C-407E-A947-70E740481C1C}">
                <a14:useLocalDpi xmlns:a14="http://schemas.microsoft.com/office/drawing/2010/main" val="0"/>
              </a:ext>
            </a:extLst>
          </a:blip>
          <a:srcRect/>
          <a:stretch>
            <a:fillRect/>
          </a:stretch>
        </p:blipFill>
        <p:spPr bwMode="auto">
          <a:xfrm>
            <a:off x="6822102" y="2968024"/>
            <a:ext cx="4756150" cy="3801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51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16" name="Picture 17">
            <a:extLst>
              <a:ext uri="{FF2B5EF4-FFF2-40B4-BE49-F238E27FC236}">
                <a16:creationId xmlns:a16="http://schemas.microsoft.com/office/drawing/2014/main" id="{7BC26311-6766-395C-9554-EB57B1523A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6551" y="61452"/>
            <a:ext cx="1161476" cy="766574"/>
          </a:xfrm>
          <a:prstGeom prst="rect">
            <a:avLst/>
          </a:prstGeom>
        </p:spPr>
      </p:pic>
      <p:sp>
        <p:nvSpPr>
          <p:cNvPr id="2" name="Rectangle: Rounded Corners 1">
            <a:extLst>
              <a:ext uri="{FF2B5EF4-FFF2-40B4-BE49-F238E27FC236}">
                <a16:creationId xmlns:a16="http://schemas.microsoft.com/office/drawing/2014/main" id="{433CEAC6-CAC5-3AA2-00E7-D3F60DB5653E}"/>
              </a:ext>
            </a:extLst>
          </p:cNvPr>
          <p:cNvSpPr/>
          <p:nvPr/>
        </p:nvSpPr>
        <p:spPr>
          <a:xfrm>
            <a:off x="3073400" y="2095500"/>
            <a:ext cx="5689600" cy="2019300"/>
          </a:xfrm>
          <a:custGeom>
            <a:avLst/>
            <a:gdLst>
              <a:gd name="connsiteX0" fmla="*/ 0 w 5689600"/>
              <a:gd name="connsiteY0" fmla="*/ 336557 h 2019300"/>
              <a:gd name="connsiteX1" fmla="*/ 336557 w 5689600"/>
              <a:gd name="connsiteY1" fmla="*/ 0 h 2019300"/>
              <a:gd name="connsiteX2" fmla="*/ 5353043 w 5689600"/>
              <a:gd name="connsiteY2" fmla="*/ 0 h 2019300"/>
              <a:gd name="connsiteX3" fmla="*/ 5689600 w 5689600"/>
              <a:gd name="connsiteY3" fmla="*/ 336557 h 2019300"/>
              <a:gd name="connsiteX4" fmla="*/ 5689600 w 5689600"/>
              <a:gd name="connsiteY4" fmla="*/ 1682743 h 2019300"/>
              <a:gd name="connsiteX5" fmla="*/ 5353043 w 5689600"/>
              <a:gd name="connsiteY5" fmla="*/ 2019300 h 2019300"/>
              <a:gd name="connsiteX6" fmla="*/ 336557 w 5689600"/>
              <a:gd name="connsiteY6" fmla="*/ 2019300 h 2019300"/>
              <a:gd name="connsiteX7" fmla="*/ 0 w 5689600"/>
              <a:gd name="connsiteY7" fmla="*/ 1682743 h 2019300"/>
              <a:gd name="connsiteX8" fmla="*/ 0 w 5689600"/>
              <a:gd name="connsiteY8" fmla="*/ 336557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2019300" fill="none" extrusionOk="0">
                <a:moveTo>
                  <a:pt x="0" y="336557"/>
                </a:moveTo>
                <a:cubicBezTo>
                  <a:pt x="-10608" y="148966"/>
                  <a:pt x="167331" y="13616"/>
                  <a:pt x="336557" y="0"/>
                </a:cubicBezTo>
                <a:cubicBezTo>
                  <a:pt x="2147917" y="130954"/>
                  <a:pt x="3028542" y="43574"/>
                  <a:pt x="5353043" y="0"/>
                </a:cubicBezTo>
                <a:cubicBezTo>
                  <a:pt x="5545853" y="10683"/>
                  <a:pt x="5710024" y="175700"/>
                  <a:pt x="5689600" y="336557"/>
                </a:cubicBezTo>
                <a:cubicBezTo>
                  <a:pt x="5651920" y="887585"/>
                  <a:pt x="5640480" y="1522597"/>
                  <a:pt x="5689600" y="1682743"/>
                </a:cubicBezTo>
                <a:cubicBezTo>
                  <a:pt x="5676975" y="1870691"/>
                  <a:pt x="5526553" y="2010768"/>
                  <a:pt x="5353043" y="2019300"/>
                </a:cubicBezTo>
                <a:cubicBezTo>
                  <a:pt x="4026343" y="2174497"/>
                  <a:pt x="1812225" y="2182320"/>
                  <a:pt x="336557" y="2019300"/>
                </a:cubicBezTo>
                <a:cubicBezTo>
                  <a:pt x="151019" y="2014740"/>
                  <a:pt x="-30770" y="1886585"/>
                  <a:pt x="0" y="1682743"/>
                </a:cubicBezTo>
                <a:cubicBezTo>
                  <a:pt x="103128" y="1152307"/>
                  <a:pt x="51287" y="700323"/>
                  <a:pt x="0" y="336557"/>
                </a:cubicBezTo>
                <a:close/>
              </a:path>
              <a:path w="5689600" h="2019300" stroke="0" extrusionOk="0">
                <a:moveTo>
                  <a:pt x="0" y="336557"/>
                </a:moveTo>
                <a:cubicBezTo>
                  <a:pt x="-28010" y="133405"/>
                  <a:pt x="136318" y="5391"/>
                  <a:pt x="336557" y="0"/>
                </a:cubicBezTo>
                <a:cubicBezTo>
                  <a:pt x="946426" y="132882"/>
                  <a:pt x="3188680" y="-84951"/>
                  <a:pt x="5353043" y="0"/>
                </a:cubicBezTo>
                <a:cubicBezTo>
                  <a:pt x="5521301" y="17204"/>
                  <a:pt x="5687258" y="163627"/>
                  <a:pt x="5689600" y="336557"/>
                </a:cubicBezTo>
                <a:cubicBezTo>
                  <a:pt x="5782737" y="578760"/>
                  <a:pt x="5784555" y="1202571"/>
                  <a:pt x="5689600" y="1682743"/>
                </a:cubicBezTo>
                <a:cubicBezTo>
                  <a:pt x="5716357" y="1871792"/>
                  <a:pt x="5541757" y="2013457"/>
                  <a:pt x="5353043" y="2019300"/>
                </a:cubicBezTo>
                <a:cubicBezTo>
                  <a:pt x="3214948" y="2106939"/>
                  <a:pt x="1226450" y="1946621"/>
                  <a:pt x="336557" y="2019300"/>
                </a:cubicBezTo>
                <a:cubicBezTo>
                  <a:pt x="148278" y="1996374"/>
                  <a:pt x="-4588" y="1874994"/>
                  <a:pt x="0" y="1682743"/>
                </a:cubicBezTo>
                <a:cubicBezTo>
                  <a:pt x="35414" y="1020323"/>
                  <a:pt x="-88924" y="944337"/>
                  <a:pt x="0" y="336557"/>
                </a:cubicBezTo>
                <a:close/>
              </a:path>
            </a:pathLst>
          </a:custGeom>
          <a:ln>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u="sng" dirty="0" err="1">
                <a:solidFill>
                  <a:srgbClr val="C00000"/>
                </a:solidFill>
                <a:latin typeface="UVN Da Lat" panose="03060902030302020204" pitchFamily="66" charset="0"/>
              </a:rPr>
              <a:t>Hoạt</a:t>
            </a:r>
            <a:r>
              <a:rPr lang="en-US" sz="4400" u="sng" dirty="0">
                <a:solidFill>
                  <a:srgbClr val="C00000"/>
                </a:solidFill>
                <a:latin typeface="UVN Da Lat" panose="03060902030302020204" pitchFamily="66" charset="0"/>
              </a:rPr>
              <a:t> </a:t>
            </a:r>
            <a:r>
              <a:rPr lang="en-US" sz="4400" u="sng" dirty="0" err="1">
                <a:solidFill>
                  <a:srgbClr val="C00000"/>
                </a:solidFill>
                <a:latin typeface="UVN Da Lat" panose="03060902030302020204" pitchFamily="66" charset="0"/>
              </a:rPr>
              <a:t>động</a:t>
            </a:r>
            <a:r>
              <a:rPr lang="en-US" sz="4400" u="sng" dirty="0">
                <a:solidFill>
                  <a:srgbClr val="C00000"/>
                </a:solidFill>
                <a:latin typeface="UVN Da Lat" panose="03060902030302020204" pitchFamily="66" charset="0"/>
              </a:rPr>
              <a:t> 1:</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Nhận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diện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các</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hoạt</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động</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tình</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nguyện</a:t>
            </a:r>
            <a:r>
              <a:rPr lang="en-US" sz="4400" dirty="0">
                <a:solidFill>
                  <a:srgbClr val="C00000"/>
                </a:solidFill>
                <a:latin typeface="UVN Da Lat" panose="03060902030302020204" pitchFamily="66" charset="0"/>
              </a:rPr>
              <a:t>, </a:t>
            </a:r>
          </a:p>
          <a:p>
            <a:pPr algn="ctr"/>
            <a:r>
              <a:rPr lang="en-US" sz="4400" dirty="0" err="1">
                <a:solidFill>
                  <a:srgbClr val="C00000"/>
                </a:solidFill>
                <a:latin typeface="UVN Da Lat" panose="03060902030302020204" pitchFamily="66" charset="0"/>
              </a:rPr>
              <a:t>nhân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đạo</a:t>
            </a:r>
            <a:r>
              <a:rPr lang="en-US" sz="4400" dirty="0">
                <a:solidFill>
                  <a:srgbClr val="C00000"/>
                </a:solidFill>
                <a:latin typeface="UVN Da Lat" panose="03060902030302020204" pitchFamily="66" charset="0"/>
              </a:rPr>
              <a:t> ở </a:t>
            </a:r>
            <a:r>
              <a:rPr lang="en-US" sz="4400" dirty="0" err="1">
                <a:solidFill>
                  <a:srgbClr val="C00000"/>
                </a:solidFill>
                <a:latin typeface="UVN Da Lat" panose="03060902030302020204" pitchFamily="66" charset="0"/>
              </a:rPr>
              <a:t>địa</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phương</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em</a:t>
            </a:r>
            <a:r>
              <a:rPr lang="en-US" sz="4400" dirty="0">
                <a:solidFill>
                  <a:srgbClr val="C00000"/>
                </a:solidFill>
                <a:latin typeface="UVN Da Lat" panose="03060902030302020204" pitchFamily="66" charset="0"/>
              </a:rPr>
              <a:t>.</a:t>
            </a:r>
          </a:p>
        </p:txBody>
      </p:sp>
      <p:pic>
        <p:nvPicPr>
          <p:cNvPr id="9" name="Picture 8">
            <a:hlinkClick r:id="rId5" action="ppaction://hlinksldjump"/>
            <a:extLst>
              <a:ext uri="{FF2B5EF4-FFF2-40B4-BE49-F238E27FC236}">
                <a16:creationId xmlns:a16="http://schemas.microsoft.com/office/drawing/2014/main" id="{04C6CF38-ACD8-5641-188B-9E2650E26A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584" t="13056" r="2916" b="2362"/>
          <a:stretch/>
        </p:blipFill>
        <p:spPr>
          <a:xfrm rot="20986584">
            <a:off x="1549886" y="1265416"/>
            <a:ext cx="2219325" cy="2422167"/>
          </a:xfrm>
          <a:prstGeom prst="rect">
            <a:avLst/>
          </a:prstGeom>
        </p:spPr>
      </p:pic>
    </p:spTree>
    <p:extLst>
      <p:ext uri="{BB962C8B-B14F-4D97-AF65-F5344CB8AC3E}">
        <p14:creationId xmlns:p14="http://schemas.microsoft.com/office/powerpoint/2010/main" val="1710572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6" presetClass="emph" presetSubtype="0" repeatCount="indefinite" fill="hold" nodeType="after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60AFA550-C490-4069-4FC5-4160CD48189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81540"/>
          <a:stretch/>
        </p:blipFill>
        <p:spPr>
          <a:xfrm>
            <a:off x="-1271635" y="5503686"/>
            <a:ext cx="14735270" cy="1360031"/>
          </a:xfrm>
          <a:prstGeom prst="rect">
            <a:avLst/>
          </a:prstGeom>
        </p:spPr>
      </p:pic>
      <p:grpSp>
        <p:nvGrpSpPr>
          <p:cNvPr id="2" name="Group 15">
            <a:extLst>
              <a:ext uri="{FF2B5EF4-FFF2-40B4-BE49-F238E27FC236}">
                <a16:creationId xmlns:a16="http://schemas.microsoft.com/office/drawing/2014/main" id="{C6986E01-26E1-D67E-C6C4-6853BA3449D3}"/>
              </a:ext>
            </a:extLst>
          </p:cNvPr>
          <p:cNvGrpSpPr/>
          <p:nvPr/>
        </p:nvGrpSpPr>
        <p:grpSpPr>
          <a:xfrm>
            <a:off x="0" y="-171098"/>
            <a:ext cx="12013712" cy="1578297"/>
            <a:chOff x="0" y="0"/>
            <a:chExt cx="11759760" cy="2104396"/>
          </a:xfrm>
        </p:grpSpPr>
        <p:pic>
          <p:nvPicPr>
            <p:cNvPr id="3" name="Picture 16">
              <a:extLst>
                <a:ext uri="{FF2B5EF4-FFF2-40B4-BE49-F238E27FC236}">
                  <a16:creationId xmlns:a16="http://schemas.microsoft.com/office/drawing/2014/main" id="{9B6879FC-ACDD-2485-0869-C64B41FBED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8116">
              <a:off x="36514" y="180948"/>
              <a:ext cx="6701926" cy="1742501"/>
            </a:xfrm>
            <a:prstGeom prst="rect">
              <a:avLst/>
            </a:prstGeom>
          </p:spPr>
        </p:pic>
        <p:pic>
          <p:nvPicPr>
            <p:cNvPr id="4" name="Picture 17">
              <a:extLst>
                <a:ext uri="{FF2B5EF4-FFF2-40B4-BE49-F238E27FC236}">
                  <a16:creationId xmlns:a16="http://schemas.microsoft.com/office/drawing/2014/main" id="{0F57D1FF-E42D-3BB7-86AE-8D15D764C3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048" flipH="1">
              <a:off x="5015411" y="180948"/>
              <a:ext cx="6701926" cy="1742501"/>
            </a:xfrm>
            <a:prstGeom prst="rect">
              <a:avLst/>
            </a:prstGeom>
          </p:spPr>
        </p:pic>
      </p:grpSp>
      <p:sp>
        <p:nvSpPr>
          <p:cNvPr id="5" name="TextBox 4">
            <a:extLst>
              <a:ext uri="{FF2B5EF4-FFF2-40B4-BE49-F238E27FC236}">
                <a16:creationId xmlns:a16="http://schemas.microsoft.com/office/drawing/2014/main" id="{90C2E3F5-D410-241A-3147-98508307403C}"/>
              </a:ext>
            </a:extLst>
          </p:cNvPr>
          <p:cNvSpPr txBox="1"/>
          <p:nvPr/>
        </p:nvSpPr>
        <p:spPr>
          <a:xfrm>
            <a:off x="177680" y="232898"/>
            <a:ext cx="12003441" cy="584775"/>
          </a:xfrm>
          <a:prstGeom prst="rect">
            <a:avLst/>
          </a:prstGeom>
          <a:noFill/>
        </p:spPr>
        <p:txBody>
          <a:bodyPr wrap="square" rtlCol="0">
            <a:spAutoFit/>
          </a:bodyPr>
          <a:lstStyle/>
          <a:p>
            <a:r>
              <a:rPr lang="en-US" sz="3200" b="1" dirty="0"/>
              <a:t>1. Quan </a:t>
            </a:r>
            <a:r>
              <a:rPr lang="en-US" sz="3200" b="1" dirty="0" err="1"/>
              <a:t>sát</a:t>
            </a:r>
            <a:r>
              <a:rPr lang="en-US" sz="3200" b="1" dirty="0"/>
              <a:t> </a:t>
            </a:r>
            <a:r>
              <a:rPr lang="en-US" sz="3200" b="1" dirty="0" err="1"/>
              <a:t>tranh</a:t>
            </a:r>
            <a:r>
              <a:rPr lang="en-US" sz="3200" b="1" dirty="0"/>
              <a:t>, </a:t>
            </a:r>
            <a:r>
              <a:rPr lang="en-US" sz="3200" b="1" dirty="0" err="1"/>
              <a:t>kể</a:t>
            </a:r>
            <a:r>
              <a:rPr lang="en-US" sz="3200" b="1" dirty="0"/>
              <a:t> </a:t>
            </a:r>
            <a:r>
              <a:rPr lang="en-US" sz="3200" b="1" dirty="0" err="1"/>
              <a:t>tên</a:t>
            </a:r>
            <a:r>
              <a:rPr lang="en-US" sz="3200" b="1" dirty="0"/>
              <a:t> </a:t>
            </a:r>
            <a:r>
              <a:rPr lang="en-US" sz="3200" b="1" dirty="0" err="1"/>
              <a:t>các</a:t>
            </a:r>
            <a:r>
              <a:rPr lang="en-US" sz="3200" b="1" dirty="0"/>
              <a:t> </a:t>
            </a:r>
            <a:r>
              <a:rPr lang="en-US" sz="3200" b="1" dirty="0" err="1"/>
              <a:t>hoạt</a:t>
            </a:r>
            <a:r>
              <a:rPr lang="en-US" sz="3200" b="1" dirty="0"/>
              <a:t> </a:t>
            </a:r>
            <a:r>
              <a:rPr lang="en-US" sz="3200" b="1" dirty="0" err="1"/>
              <a:t>động</a:t>
            </a:r>
            <a:r>
              <a:rPr lang="en-US" sz="3200" b="1" dirty="0"/>
              <a:t> </a:t>
            </a:r>
            <a:r>
              <a:rPr lang="en-US" sz="3200" b="1" dirty="0" err="1"/>
              <a:t>tình</a:t>
            </a:r>
            <a:r>
              <a:rPr lang="en-US" sz="3200" b="1" dirty="0"/>
              <a:t> </a:t>
            </a:r>
            <a:r>
              <a:rPr lang="en-US" sz="3200" b="1" dirty="0" err="1"/>
              <a:t>nguyện</a:t>
            </a:r>
            <a:r>
              <a:rPr lang="en-US" sz="3200" b="1" dirty="0"/>
              <a:t>, </a:t>
            </a:r>
            <a:r>
              <a:rPr lang="en-US" sz="3200" b="1" dirty="0" err="1"/>
              <a:t>nhân</a:t>
            </a:r>
            <a:r>
              <a:rPr lang="en-US" sz="3200" b="1" dirty="0"/>
              <a:t> </a:t>
            </a:r>
            <a:r>
              <a:rPr lang="en-US" sz="3200" b="1" dirty="0" err="1"/>
              <a:t>đạo</a:t>
            </a:r>
            <a:endParaRPr lang="en-US" sz="3200" b="1" dirty="0"/>
          </a:p>
        </p:txBody>
      </p:sp>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13" name="Picture 12">
            <a:extLst>
              <a:ext uri="{FF2B5EF4-FFF2-40B4-BE49-F238E27FC236}">
                <a16:creationId xmlns:a16="http://schemas.microsoft.com/office/drawing/2014/main" id="{BE5A7E84-2963-BC62-81E9-0E7563C07E5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0" b="89801" l="9947" r="90764">
                        <a14:foregroundMark x1="11190" y1="62189" x2="11190" y2="66915"/>
                        <a14:foregroundMark x1="10657" y1="54975" x2="10835" y2="72637"/>
                        <a14:foregroundMark x1="90764" y1="53980" x2="89520" y2="78607"/>
                        <a14:foregroundMark x1="43517" y1="50249" x2="81172" y2="69652"/>
                        <a14:foregroundMark x1="81172" y1="69652" x2="81172" y2="69652"/>
                        <a14:foregroundMark x1="46359" y1="70647" x2="61101" y2="74627"/>
                        <a14:foregroundMark x1="33570" y1="44776" x2="31972" y2="43284"/>
                        <a14:backgroundMark x1="30373" y1="35075" x2="30728" y2="33831"/>
                        <a14:backgroundMark x1="29307" y1="36318" x2="28597" y2="36318"/>
                        <a14:backgroundMark x1="37123" y1="40299" x2="36767" y2="40050"/>
                        <a14:backgroundMark x1="50622" y1="47264" x2="51155" y2="48756"/>
                        <a14:backgroundMark x1="66607" y1="48010" x2="65364" y2="48010"/>
                      </a14:backgroundRemoval>
                    </a14:imgEffect>
                  </a14:imgLayer>
                </a14:imgProps>
              </a:ext>
              <a:ext uri="{28A0092B-C50C-407E-A947-70E740481C1C}">
                <a14:useLocalDpi xmlns:a14="http://schemas.microsoft.com/office/drawing/2010/main" val="0"/>
              </a:ext>
            </a:extLst>
          </a:blip>
          <a:srcRect/>
          <a:stretch>
            <a:fillRect/>
          </a:stretch>
        </p:blipFill>
        <p:spPr bwMode="auto">
          <a:xfrm>
            <a:off x="8193350" y="727611"/>
            <a:ext cx="4263100" cy="30439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516FE54-F576-5B05-4C70-B03A7B46551E}"/>
              </a:ext>
            </a:extLst>
          </p:cNvPr>
          <p:cNvSpPr txBox="1"/>
          <p:nvPr/>
        </p:nvSpPr>
        <p:spPr>
          <a:xfrm>
            <a:off x="9038146" y="2192176"/>
            <a:ext cx="2788786" cy="1200329"/>
          </a:xfrm>
          <a:prstGeom prst="rect">
            <a:avLst/>
          </a:prstGeom>
          <a:noFill/>
        </p:spPr>
        <p:txBody>
          <a:bodyPr wrap="square" rtlCol="0">
            <a:spAutoFit/>
          </a:bodyPr>
          <a:lstStyle/>
          <a:p>
            <a:pPr algn="ctr"/>
            <a:r>
              <a:rPr lang="en-US" sz="36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THẢO</a:t>
            </a: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36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LUẬN</a:t>
            </a: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 </a:t>
            </a:r>
          </a:p>
          <a:p>
            <a:pPr algn="ct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NHÓM BỐN</a:t>
            </a:r>
          </a:p>
        </p:txBody>
      </p:sp>
      <p:pic>
        <p:nvPicPr>
          <p:cNvPr id="7" name="Picture 6">
            <a:extLst>
              <a:ext uri="{FF2B5EF4-FFF2-40B4-BE49-F238E27FC236}">
                <a16:creationId xmlns:a16="http://schemas.microsoft.com/office/drawing/2014/main" id="{7A7228C8-C665-A70C-3525-7F53B89BBF0B}"/>
              </a:ext>
            </a:extLst>
          </p:cNvPr>
          <p:cNvPicPr>
            <a:picLocks noChangeAspect="1"/>
          </p:cNvPicPr>
          <p:nvPr/>
        </p:nvPicPr>
        <p:blipFill rotWithShape="1">
          <a:blip r:embed="rId10"/>
          <a:srcRect l="2128" t="1721" r="56752" b="51587"/>
          <a:stretch/>
        </p:blipFill>
        <p:spPr>
          <a:xfrm>
            <a:off x="685556" y="1271163"/>
            <a:ext cx="3313095" cy="2500438"/>
          </a:xfrm>
          <a:prstGeom prst="round2DiagRect">
            <a:avLst>
              <a:gd name="adj1" fmla="val 10383"/>
              <a:gd name="adj2" fmla="val 0"/>
            </a:avLst>
          </a:prstGeom>
        </p:spPr>
      </p:pic>
      <p:pic>
        <p:nvPicPr>
          <p:cNvPr id="12" name="Picture 11">
            <a:extLst>
              <a:ext uri="{FF2B5EF4-FFF2-40B4-BE49-F238E27FC236}">
                <a16:creationId xmlns:a16="http://schemas.microsoft.com/office/drawing/2014/main" id="{3EBEFB0D-378D-00C9-9B92-B0780275805B}"/>
              </a:ext>
            </a:extLst>
          </p:cNvPr>
          <p:cNvPicPr>
            <a:picLocks noChangeAspect="1"/>
          </p:cNvPicPr>
          <p:nvPr/>
        </p:nvPicPr>
        <p:blipFill rotWithShape="1">
          <a:blip r:embed="rId10"/>
          <a:srcRect l="49709" t="1289" r="9171" b="52019"/>
          <a:stretch/>
        </p:blipFill>
        <p:spPr>
          <a:xfrm>
            <a:off x="2266764" y="3947892"/>
            <a:ext cx="3313095" cy="2500438"/>
          </a:xfrm>
          <a:prstGeom prst="round2DiagRect">
            <a:avLst>
              <a:gd name="adj1" fmla="val 10383"/>
              <a:gd name="adj2" fmla="val 0"/>
            </a:avLst>
          </a:prstGeom>
        </p:spPr>
      </p:pic>
      <p:pic>
        <p:nvPicPr>
          <p:cNvPr id="15" name="Picture 14">
            <a:extLst>
              <a:ext uri="{FF2B5EF4-FFF2-40B4-BE49-F238E27FC236}">
                <a16:creationId xmlns:a16="http://schemas.microsoft.com/office/drawing/2014/main" id="{433E4D66-5576-CBE4-3438-FE77CA84CE1B}"/>
              </a:ext>
            </a:extLst>
          </p:cNvPr>
          <p:cNvPicPr>
            <a:picLocks noChangeAspect="1"/>
          </p:cNvPicPr>
          <p:nvPr/>
        </p:nvPicPr>
        <p:blipFill rotWithShape="1">
          <a:blip r:embed="rId10"/>
          <a:srcRect l="6713" t="51553" r="52167" b="1755"/>
          <a:stretch/>
        </p:blipFill>
        <p:spPr>
          <a:xfrm>
            <a:off x="5113376" y="1244502"/>
            <a:ext cx="3313095" cy="2500438"/>
          </a:xfrm>
          <a:prstGeom prst="round2DiagRect">
            <a:avLst>
              <a:gd name="adj1" fmla="val 10383"/>
              <a:gd name="adj2" fmla="val 0"/>
            </a:avLst>
          </a:prstGeom>
        </p:spPr>
      </p:pic>
      <p:pic>
        <p:nvPicPr>
          <p:cNvPr id="16" name="Picture 15">
            <a:extLst>
              <a:ext uri="{FF2B5EF4-FFF2-40B4-BE49-F238E27FC236}">
                <a16:creationId xmlns:a16="http://schemas.microsoft.com/office/drawing/2014/main" id="{CDD7ADC3-7FC1-D3EB-16A9-D1EF5DDF91A7}"/>
              </a:ext>
            </a:extLst>
          </p:cNvPr>
          <p:cNvPicPr>
            <a:picLocks noChangeAspect="1"/>
          </p:cNvPicPr>
          <p:nvPr/>
        </p:nvPicPr>
        <p:blipFill rotWithShape="1">
          <a:blip r:embed="rId10"/>
          <a:srcRect l="52917" t="51177" r="5067" b="2131"/>
          <a:stretch/>
        </p:blipFill>
        <p:spPr>
          <a:xfrm>
            <a:off x="6733811" y="3947892"/>
            <a:ext cx="3385320" cy="2500438"/>
          </a:xfrm>
          <a:prstGeom prst="round2DiagRect">
            <a:avLst>
              <a:gd name="adj1" fmla="val 10383"/>
              <a:gd name="adj2" fmla="val 15673"/>
            </a:avLst>
          </a:prstGeom>
        </p:spPr>
      </p:pic>
    </p:spTree>
    <p:extLst>
      <p:ext uri="{BB962C8B-B14F-4D97-AF65-F5344CB8AC3E}">
        <p14:creationId xmlns:p14="http://schemas.microsoft.com/office/powerpoint/2010/main" val="252963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DF5CEF-4F00-58A6-81C0-27AEFA031324}"/>
              </a:ext>
            </a:extLst>
          </p:cNvPr>
          <p:cNvGrpSpPr/>
          <p:nvPr/>
        </p:nvGrpSpPr>
        <p:grpSpPr>
          <a:xfrm>
            <a:off x="439557" y="-104830"/>
            <a:ext cx="11312885" cy="7015244"/>
            <a:chOff x="439557" y="-104830"/>
            <a:chExt cx="11312885" cy="7015244"/>
          </a:xfrm>
        </p:grpSpPr>
        <p:pic>
          <p:nvPicPr>
            <p:cNvPr id="7" name="Picture 6" descr="Text&#10;&#10;Description automatically generated with medium confidence">
              <a:extLst>
                <a:ext uri="{FF2B5EF4-FFF2-40B4-BE49-F238E27FC236}">
                  <a16:creationId xmlns:a16="http://schemas.microsoft.com/office/drawing/2014/main" id="{415A579D-4729-8498-D6F1-082CC5639EF6}"/>
                </a:ext>
              </a:extLst>
            </p:cNvPr>
            <p:cNvPicPr>
              <a:picLocks noChangeAspect="1"/>
            </p:cNvPicPr>
            <p:nvPr/>
          </p:nvPicPr>
          <p:blipFill rotWithShape="1">
            <a:blip r:embed="rId3">
              <a:extLst>
                <a:ext uri="{28A0092B-C50C-407E-A947-70E740481C1C}">
                  <a14:useLocalDpi xmlns:a14="http://schemas.microsoft.com/office/drawing/2010/main" val="0"/>
                </a:ext>
              </a:extLst>
            </a:blip>
            <a:srcRect b="21862"/>
            <a:stretch/>
          </p:blipFill>
          <p:spPr>
            <a:xfrm>
              <a:off x="439557" y="-104830"/>
              <a:ext cx="11312885" cy="6962830"/>
            </a:xfrm>
            <a:prstGeom prst="roundRect">
              <a:avLst/>
            </a:prstGeom>
          </p:spPr>
        </p:pic>
        <p:pic>
          <p:nvPicPr>
            <p:cNvPr id="17" name="Picture 16" descr="Text&#10;&#10;Description automatically generated with medium confidence">
              <a:extLst>
                <a:ext uri="{FF2B5EF4-FFF2-40B4-BE49-F238E27FC236}">
                  <a16:creationId xmlns:a16="http://schemas.microsoft.com/office/drawing/2014/main" id="{DB8E5231-3344-61D8-2BAD-188B0158B617}"/>
                </a:ext>
              </a:extLst>
            </p:cNvPr>
            <p:cNvPicPr>
              <a:picLocks noChangeAspect="1"/>
            </p:cNvPicPr>
            <p:nvPr/>
          </p:nvPicPr>
          <p:blipFill rotWithShape="1">
            <a:blip r:embed="rId3">
              <a:extLst>
                <a:ext uri="{28A0092B-C50C-407E-A947-70E740481C1C}">
                  <a14:useLocalDpi xmlns:a14="http://schemas.microsoft.com/office/drawing/2010/main" val="0"/>
                </a:ext>
              </a:extLst>
            </a:blip>
            <a:srcRect t="71339" b="1699"/>
            <a:stretch/>
          </p:blipFill>
          <p:spPr>
            <a:xfrm>
              <a:off x="439557" y="4507831"/>
              <a:ext cx="11312885" cy="2402583"/>
            </a:xfrm>
            <a:prstGeom prst="roundRect">
              <a:avLst/>
            </a:prstGeom>
          </p:spPr>
        </p:pic>
      </p:grpSp>
      <p:sp>
        <p:nvSpPr>
          <p:cNvPr id="9" name="TextBox 8">
            <a:extLst>
              <a:ext uri="{FF2B5EF4-FFF2-40B4-BE49-F238E27FC236}">
                <a16:creationId xmlns:a16="http://schemas.microsoft.com/office/drawing/2014/main" id="{11C5A7B6-D830-1387-3DE0-871853B679D0}"/>
              </a:ext>
            </a:extLst>
          </p:cNvPr>
          <p:cNvSpPr txBox="1"/>
          <p:nvPr/>
        </p:nvSpPr>
        <p:spPr>
          <a:xfrm>
            <a:off x="2959767" y="213657"/>
            <a:ext cx="6272463" cy="1200329"/>
          </a:xfrm>
          <a:prstGeom prst="rect">
            <a:avLst/>
          </a:prstGeom>
          <a:noFill/>
        </p:spPr>
        <p:txBody>
          <a:bodyPr wrap="square" rtlCol="0">
            <a:spAutoFit/>
          </a:bodyPr>
          <a:lstStyle/>
          <a:p>
            <a:pPr algn="ctr"/>
            <a:r>
              <a:rPr lang="en-US" sz="3600" b="1" dirty="0" err="1">
                <a:solidFill>
                  <a:schemeClr val="accent4">
                    <a:lumMod val="75000"/>
                  </a:schemeClr>
                </a:solidFill>
                <a:latin typeface="Pattaya" panose="00000500000000000000" pitchFamily="2" charset="-34"/>
                <a:cs typeface="Pattaya" panose="00000500000000000000" pitchFamily="2" charset="-34"/>
              </a:rPr>
              <a:t>Phiếu</a:t>
            </a:r>
            <a:r>
              <a:rPr lang="en-US" sz="3600" b="1" dirty="0">
                <a:solidFill>
                  <a:schemeClr val="accent4">
                    <a:lumMod val="75000"/>
                  </a:schemeClr>
                </a:solidFill>
                <a:latin typeface="Pattaya" panose="00000500000000000000" pitchFamily="2" charset="-34"/>
                <a:cs typeface="Pattaya" panose="00000500000000000000" pitchFamily="2" charset="-34"/>
              </a:rPr>
              <a:t> </a:t>
            </a:r>
            <a:r>
              <a:rPr lang="en-US" sz="3600" b="1" dirty="0" err="1">
                <a:solidFill>
                  <a:schemeClr val="accent4">
                    <a:lumMod val="75000"/>
                  </a:schemeClr>
                </a:solidFill>
                <a:latin typeface="Pattaya" panose="00000500000000000000" pitchFamily="2" charset="-34"/>
                <a:cs typeface="Pattaya" panose="00000500000000000000" pitchFamily="2" charset="-34"/>
              </a:rPr>
              <a:t>bài</a:t>
            </a:r>
            <a:r>
              <a:rPr lang="en-US" sz="3600" b="1" dirty="0">
                <a:solidFill>
                  <a:schemeClr val="accent4">
                    <a:lumMod val="75000"/>
                  </a:schemeClr>
                </a:solidFill>
                <a:latin typeface="Pattaya" panose="00000500000000000000" pitchFamily="2" charset="-34"/>
                <a:cs typeface="Pattaya" panose="00000500000000000000" pitchFamily="2" charset="-34"/>
              </a:rPr>
              <a:t> </a:t>
            </a:r>
            <a:r>
              <a:rPr lang="en-US" sz="3600" b="1" dirty="0" err="1">
                <a:solidFill>
                  <a:schemeClr val="accent4">
                    <a:lumMod val="75000"/>
                  </a:schemeClr>
                </a:solidFill>
                <a:latin typeface="Pattaya" panose="00000500000000000000" pitchFamily="2" charset="-34"/>
                <a:cs typeface="Pattaya" panose="00000500000000000000" pitchFamily="2" charset="-34"/>
              </a:rPr>
              <a:t>tập</a:t>
            </a:r>
            <a:endParaRPr lang="en-US" sz="3600" b="1" dirty="0">
              <a:solidFill>
                <a:schemeClr val="accent4">
                  <a:lumMod val="75000"/>
                </a:schemeClr>
              </a:solidFill>
              <a:latin typeface="Pattaya" panose="00000500000000000000" pitchFamily="2" charset="-34"/>
              <a:cs typeface="Pattaya" panose="00000500000000000000" pitchFamily="2" charset="-34"/>
            </a:endParaRPr>
          </a:p>
          <a:p>
            <a:pPr algn="ctr"/>
            <a:r>
              <a:rPr lang="en-US" sz="3600" b="1" dirty="0" err="1">
                <a:solidFill>
                  <a:schemeClr val="accent4">
                    <a:lumMod val="75000"/>
                  </a:schemeClr>
                </a:solidFill>
                <a:latin typeface="Pattaya" panose="00000500000000000000" pitchFamily="2" charset="-34"/>
                <a:cs typeface="Pattaya" panose="00000500000000000000" pitchFamily="2" charset="-34"/>
              </a:rPr>
              <a:t>Nhóm</a:t>
            </a:r>
            <a:r>
              <a:rPr lang="en-US" sz="3600" b="1" dirty="0">
                <a:solidFill>
                  <a:schemeClr val="accent4">
                    <a:lumMod val="75000"/>
                  </a:schemeClr>
                </a:solidFill>
                <a:latin typeface="Pattaya" panose="00000500000000000000" pitchFamily="2" charset="-34"/>
                <a:cs typeface="Pattaya" panose="00000500000000000000" pitchFamily="2" charset="-34"/>
              </a:rPr>
              <a:t>….</a:t>
            </a:r>
          </a:p>
        </p:txBody>
      </p:sp>
      <p:sp>
        <p:nvSpPr>
          <p:cNvPr id="20" name="TextBox 19">
            <a:extLst>
              <a:ext uri="{FF2B5EF4-FFF2-40B4-BE49-F238E27FC236}">
                <a16:creationId xmlns:a16="http://schemas.microsoft.com/office/drawing/2014/main" id="{68EDD52A-CCCA-6771-8444-011C7645FDBB}"/>
              </a:ext>
            </a:extLst>
          </p:cNvPr>
          <p:cNvSpPr txBox="1"/>
          <p:nvPr/>
        </p:nvSpPr>
        <p:spPr>
          <a:xfrm>
            <a:off x="962528" y="2121414"/>
            <a:ext cx="10138092" cy="3595728"/>
          </a:xfrm>
          <a:prstGeom prst="rect">
            <a:avLst/>
          </a:prstGeom>
          <a:noFill/>
        </p:spPr>
        <p:txBody>
          <a:bodyPr wrap="square" rtlCol="0">
            <a:spAutoFit/>
          </a:bodyPr>
          <a:lstStyle/>
          <a:p>
            <a:pPr algn="just"/>
            <a:r>
              <a:rPr lang="en-US" sz="3200" b="1" dirty="0"/>
              <a:t>Quan </a:t>
            </a:r>
            <a:r>
              <a:rPr lang="en-US" sz="3200" b="1" dirty="0" err="1"/>
              <a:t>sát</a:t>
            </a:r>
            <a:r>
              <a:rPr lang="en-US" sz="3200" b="1" dirty="0"/>
              <a:t> </a:t>
            </a:r>
            <a:r>
              <a:rPr lang="en-US" sz="3200" b="1" dirty="0" err="1"/>
              <a:t>tranh</a:t>
            </a:r>
            <a:r>
              <a:rPr lang="en-US" sz="3200" b="1" dirty="0"/>
              <a:t> </a:t>
            </a:r>
            <a:r>
              <a:rPr lang="en-US" sz="3200" b="1" dirty="0" err="1"/>
              <a:t>trong</a:t>
            </a:r>
            <a:r>
              <a:rPr lang="en-US" sz="3200" b="1" dirty="0"/>
              <a:t> SGK </a:t>
            </a:r>
            <a:r>
              <a:rPr lang="en-US" sz="3200" b="1" dirty="0" err="1"/>
              <a:t>trang</a:t>
            </a:r>
            <a:r>
              <a:rPr lang="en-US" sz="3200" b="1" dirty="0"/>
              <a:t> 37, </a:t>
            </a:r>
            <a:r>
              <a:rPr lang="en-US" sz="3200" b="1" dirty="0" err="1"/>
              <a:t>ghi</a:t>
            </a:r>
            <a:r>
              <a:rPr lang="en-US" sz="3200" b="1" dirty="0"/>
              <a:t> </a:t>
            </a:r>
            <a:r>
              <a:rPr lang="en-US" sz="3200" b="1" dirty="0" err="1"/>
              <a:t>tên</a:t>
            </a:r>
            <a:r>
              <a:rPr lang="en-US" sz="3200" b="1" dirty="0"/>
              <a:t> </a:t>
            </a:r>
            <a:r>
              <a:rPr lang="en-US" sz="3200" b="1" dirty="0" err="1"/>
              <a:t>các</a:t>
            </a:r>
            <a:r>
              <a:rPr lang="en-US" sz="3200" b="1" dirty="0"/>
              <a:t> </a:t>
            </a:r>
            <a:r>
              <a:rPr lang="en-US" sz="3200" b="1" dirty="0" err="1"/>
              <a:t>hoạt</a:t>
            </a:r>
            <a:r>
              <a:rPr lang="en-US" sz="3200" b="1" dirty="0"/>
              <a:t> </a:t>
            </a:r>
            <a:r>
              <a:rPr lang="en-US" sz="3200" b="1" dirty="0" err="1"/>
              <a:t>động</a:t>
            </a:r>
            <a:r>
              <a:rPr lang="en-US" sz="3200" b="1" dirty="0"/>
              <a:t> </a:t>
            </a:r>
            <a:r>
              <a:rPr lang="en-US" sz="3200" b="1" dirty="0" err="1"/>
              <a:t>tình</a:t>
            </a:r>
            <a:r>
              <a:rPr lang="en-US" sz="3200" b="1" dirty="0"/>
              <a:t> </a:t>
            </a:r>
            <a:r>
              <a:rPr lang="en-US" sz="3200" b="1" dirty="0" err="1"/>
              <a:t>nguyện</a:t>
            </a:r>
            <a:r>
              <a:rPr lang="en-US" sz="3200" b="1" dirty="0"/>
              <a:t>, </a:t>
            </a:r>
            <a:r>
              <a:rPr lang="en-US" sz="3200" b="1" dirty="0" err="1"/>
              <a:t>nhân</a:t>
            </a:r>
            <a:r>
              <a:rPr lang="en-US" sz="3200" b="1" dirty="0"/>
              <a:t> </a:t>
            </a:r>
            <a:r>
              <a:rPr lang="en-US" sz="3200" b="1" dirty="0" err="1"/>
              <a:t>đạo</a:t>
            </a:r>
            <a:r>
              <a:rPr lang="en-US" sz="3200" b="1" dirty="0"/>
              <a:t> </a:t>
            </a:r>
            <a:r>
              <a:rPr lang="en-US" sz="3200" b="1" dirty="0" err="1"/>
              <a:t>nhóm</a:t>
            </a:r>
            <a:r>
              <a:rPr lang="en-US" sz="3200" b="1" dirty="0"/>
              <a:t> </a:t>
            </a:r>
            <a:r>
              <a:rPr lang="en-US" sz="3200" b="1" dirty="0" err="1"/>
              <a:t>em</a:t>
            </a:r>
            <a:r>
              <a:rPr lang="en-US" sz="3200" b="1" dirty="0"/>
              <a:t> </a:t>
            </a:r>
            <a:r>
              <a:rPr lang="en-US" sz="3200" b="1" dirty="0" err="1"/>
              <a:t>quan</a:t>
            </a:r>
            <a:r>
              <a:rPr lang="en-US" sz="3200" b="1" dirty="0"/>
              <a:t> </a:t>
            </a:r>
            <a:r>
              <a:rPr lang="en-US" sz="3200" b="1" dirty="0" err="1"/>
              <a:t>sát</a:t>
            </a:r>
            <a:r>
              <a:rPr lang="en-US" sz="3200" b="1" dirty="0"/>
              <a:t> </a:t>
            </a:r>
            <a:r>
              <a:rPr lang="en-US" sz="3200" b="1" dirty="0" err="1"/>
              <a:t>được</a:t>
            </a:r>
            <a:r>
              <a:rPr lang="en-US" sz="3200" b="1" dirty="0"/>
              <a:t>.</a:t>
            </a:r>
          </a:p>
          <a:p>
            <a:pPr marL="285750" indent="-285750">
              <a:lnSpc>
                <a:spcPct val="150000"/>
              </a:lnSpc>
              <a:buFontTx/>
              <a:buChar char="-"/>
            </a:pPr>
            <a:r>
              <a:rPr lang="en-US" sz="2800" b="1" dirty="0" err="1"/>
              <a:t>Tranh</a:t>
            </a:r>
            <a:r>
              <a:rPr lang="en-US" sz="2800" b="1" dirty="0"/>
              <a:t> 1:………………………………………………………………………………………</a:t>
            </a:r>
          </a:p>
          <a:p>
            <a:pPr marL="285750" indent="-285750">
              <a:lnSpc>
                <a:spcPct val="150000"/>
              </a:lnSpc>
              <a:buFontTx/>
              <a:buChar char="-"/>
            </a:pPr>
            <a:r>
              <a:rPr lang="en-US" sz="2800" b="1" dirty="0" err="1"/>
              <a:t>Tranh</a:t>
            </a:r>
            <a:r>
              <a:rPr lang="en-US" sz="2800" b="1" dirty="0"/>
              <a:t> 2:……………………………………………………………………………………...</a:t>
            </a:r>
          </a:p>
          <a:p>
            <a:pPr marL="285750" indent="-285750">
              <a:lnSpc>
                <a:spcPct val="150000"/>
              </a:lnSpc>
              <a:buFontTx/>
              <a:buChar char="-"/>
            </a:pPr>
            <a:r>
              <a:rPr lang="en-US" sz="2800" b="1" dirty="0" err="1"/>
              <a:t>Tranh</a:t>
            </a:r>
            <a:r>
              <a:rPr lang="en-US" sz="2800" b="1" dirty="0"/>
              <a:t> 3:………………………………………………………………………………………</a:t>
            </a:r>
          </a:p>
          <a:p>
            <a:pPr marL="285750" indent="-285750">
              <a:lnSpc>
                <a:spcPct val="150000"/>
              </a:lnSpc>
              <a:buFontTx/>
              <a:buChar char="-"/>
            </a:pPr>
            <a:r>
              <a:rPr lang="en-US" sz="2800" b="1" dirty="0" err="1"/>
              <a:t>Tranh</a:t>
            </a:r>
            <a:r>
              <a:rPr lang="en-US" sz="2800" b="1" dirty="0"/>
              <a:t> 4:………………………………………………………………………………………</a:t>
            </a:r>
          </a:p>
        </p:txBody>
      </p:sp>
    </p:spTree>
    <p:extLst>
      <p:ext uri="{BB962C8B-B14F-4D97-AF65-F5344CB8AC3E}">
        <p14:creationId xmlns:p14="http://schemas.microsoft.com/office/powerpoint/2010/main" val="3863918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grpSp>
        <p:nvGrpSpPr>
          <p:cNvPr id="7" name="组合 20">
            <a:extLst>
              <a:ext uri="{FF2B5EF4-FFF2-40B4-BE49-F238E27FC236}">
                <a16:creationId xmlns:a16="http://schemas.microsoft.com/office/drawing/2014/main" id="{581440C1-CC54-12B8-F3A4-859417F24C0D}"/>
              </a:ext>
            </a:extLst>
          </p:cNvPr>
          <p:cNvGrpSpPr/>
          <p:nvPr/>
        </p:nvGrpSpPr>
        <p:grpSpPr>
          <a:xfrm>
            <a:off x="5307671" y="1814515"/>
            <a:ext cx="5893729" cy="2292603"/>
            <a:chOff x="731883" y="1025738"/>
            <a:chExt cx="7205669" cy="4403171"/>
          </a:xfrm>
          <a:solidFill>
            <a:schemeClr val="bg1"/>
          </a:solidFill>
        </p:grpSpPr>
        <p:sp>
          <p:nvSpPr>
            <p:cNvPr id="8" name="矩形 1">
              <a:extLst>
                <a:ext uri="{FF2B5EF4-FFF2-40B4-BE49-F238E27FC236}">
                  <a16:creationId xmlns:a16="http://schemas.microsoft.com/office/drawing/2014/main" id="{8A23FD71-D536-2AB6-F5E3-97E9A0EBB580}"/>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1">
              <a:extLst>
                <a:ext uri="{FF2B5EF4-FFF2-40B4-BE49-F238E27FC236}">
                  <a16:creationId xmlns:a16="http://schemas.microsoft.com/office/drawing/2014/main" id="{16A5BCBC-F5D7-A396-8B38-0EDD921E00C9}"/>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descr="A picture containing clipart&#10;&#10;Description automatically generated">
            <a:extLst>
              <a:ext uri="{FF2B5EF4-FFF2-40B4-BE49-F238E27FC236}">
                <a16:creationId xmlns:a16="http://schemas.microsoft.com/office/drawing/2014/main" id="{9FFC0645-16A2-00BF-D457-0DCD0D5FB82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136768" y="3767067"/>
            <a:ext cx="2055232" cy="2705239"/>
          </a:xfrm>
          <a:prstGeom prst="rect">
            <a:avLst/>
          </a:prstGeom>
        </p:spPr>
      </p:pic>
      <p:sp>
        <p:nvSpPr>
          <p:cNvPr id="11" name="TextBox 10">
            <a:extLst>
              <a:ext uri="{FF2B5EF4-FFF2-40B4-BE49-F238E27FC236}">
                <a16:creationId xmlns:a16="http://schemas.microsoft.com/office/drawing/2014/main" id="{6062FD11-FCDC-0B10-B2A6-243D716D1233}"/>
              </a:ext>
            </a:extLst>
          </p:cNvPr>
          <p:cNvSpPr txBox="1"/>
          <p:nvPr/>
        </p:nvSpPr>
        <p:spPr>
          <a:xfrm>
            <a:off x="5678905" y="2232625"/>
            <a:ext cx="5522495" cy="1384995"/>
          </a:xfrm>
          <a:prstGeom prst="rect">
            <a:avLst/>
          </a:prstGeom>
          <a:noFill/>
        </p:spPr>
        <p:txBody>
          <a:bodyPr wrap="square" rtlCol="0">
            <a:spAutoFit/>
          </a:bodyPr>
          <a:lstStyle/>
          <a:p>
            <a:r>
              <a:rPr lang="en-US" sz="2800" b="1" dirty="0" err="1"/>
              <a:t>Giúp</a:t>
            </a:r>
            <a:r>
              <a:rPr lang="en-US" sz="2800" b="1" dirty="0"/>
              <a:t> </a:t>
            </a:r>
            <a:r>
              <a:rPr lang="en-US" sz="2800" b="1" dirty="0" err="1"/>
              <a:t>nhau</a:t>
            </a:r>
            <a:r>
              <a:rPr lang="en-US" sz="2800" b="1" dirty="0"/>
              <a:t> </a:t>
            </a:r>
            <a:r>
              <a:rPr lang="en-US" sz="2800" b="1" dirty="0" err="1"/>
              <a:t>dựng</a:t>
            </a:r>
            <a:r>
              <a:rPr lang="en-US" sz="2800" b="1" dirty="0"/>
              <a:t> </a:t>
            </a:r>
            <a:r>
              <a:rPr lang="en-US" sz="2800" b="1" dirty="0" err="1"/>
              <a:t>nhà</a:t>
            </a:r>
            <a:r>
              <a:rPr lang="en-US" sz="2800" b="1" dirty="0"/>
              <a:t>/</a:t>
            </a:r>
            <a:r>
              <a:rPr lang="en-US" sz="2800" b="1" dirty="0" err="1"/>
              <a:t>Cùng</a:t>
            </a:r>
            <a:r>
              <a:rPr lang="en-US" sz="2800" b="1" dirty="0"/>
              <a:t> </a:t>
            </a:r>
            <a:r>
              <a:rPr lang="en-US" sz="2800" b="1" dirty="0" err="1"/>
              <a:t>nhau</a:t>
            </a:r>
            <a:r>
              <a:rPr lang="en-US" sz="2800" b="1" dirty="0"/>
              <a:t> </a:t>
            </a:r>
            <a:r>
              <a:rPr lang="en-US" sz="2800" b="1" dirty="0" err="1"/>
              <a:t>dựng</a:t>
            </a:r>
            <a:r>
              <a:rPr lang="en-US" sz="2800" b="1" dirty="0"/>
              <a:t> </a:t>
            </a:r>
            <a:r>
              <a:rPr lang="en-US" sz="2800" b="1" dirty="0" err="1"/>
              <a:t>nhà</a:t>
            </a:r>
            <a:r>
              <a:rPr lang="en-US" sz="2800" b="1" dirty="0"/>
              <a:t> </a:t>
            </a:r>
            <a:r>
              <a:rPr lang="en-US" sz="2800" b="1" dirty="0" err="1"/>
              <a:t>sau</a:t>
            </a:r>
            <a:r>
              <a:rPr lang="en-US" sz="2800" b="1" dirty="0"/>
              <a:t> </a:t>
            </a:r>
            <a:r>
              <a:rPr lang="en-US" sz="2800" b="1" dirty="0" err="1"/>
              <a:t>bão</a:t>
            </a:r>
            <a:r>
              <a:rPr lang="en-US" sz="2800" b="1" dirty="0"/>
              <a:t>/</a:t>
            </a:r>
            <a:r>
              <a:rPr lang="en-US" sz="2800" b="1" dirty="0" err="1"/>
              <a:t>Giúp</a:t>
            </a:r>
            <a:r>
              <a:rPr lang="en-US" sz="2800" b="1" dirty="0"/>
              <a:t> </a:t>
            </a:r>
            <a:r>
              <a:rPr lang="en-US" sz="2800" b="1" dirty="0" err="1"/>
              <a:t>đỡ</a:t>
            </a:r>
            <a:r>
              <a:rPr lang="en-US" sz="2800" b="1" dirty="0"/>
              <a:t> </a:t>
            </a:r>
            <a:r>
              <a:rPr lang="en-US" sz="2800" b="1" dirty="0" err="1"/>
              <a:t>nhau</a:t>
            </a:r>
            <a:r>
              <a:rPr lang="en-US" sz="2800" b="1" dirty="0"/>
              <a:t> </a:t>
            </a:r>
            <a:r>
              <a:rPr lang="en-US" sz="2800" b="1" dirty="0" err="1"/>
              <a:t>xây</a:t>
            </a:r>
            <a:r>
              <a:rPr lang="en-US" sz="2800" b="1" dirty="0"/>
              <a:t> </a:t>
            </a:r>
            <a:r>
              <a:rPr lang="en-US" sz="2800" b="1" dirty="0" err="1"/>
              <a:t>nhà</a:t>
            </a:r>
            <a:r>
              <a:rPr lang="en-US" sz="2800" b="1" dirty="0"/>
              <a:t>,…</a:t>
            </a:r>
          </a:p>
        </p:txBody>
      </p:sp>
      <p:pic>
        <p:nvPicPr>
          <p:cNvPr id="4" name="Picture 3">
            <a:extLst>
              <a:ext uri="{FF2B5EF4-FFF2-40B4-BE49-F238E27FC236}">
                <a16:creationId xmlns:a16="http://schemas.microsoft.com/office/drawing/2014/main" id="{05B40969-D0A9-E88A-1639-10C9A58EF805}"/>
              </a:ext>
            </a:extLst>
          </p:cNvPr>
          <p:cNvPicPr>
            <a:picLocks noChangeAspect="1"/>
          </p:cNvPicPr>
          <p:nvPr/>
        </p:nvPicPr>
        <p:blipFill rotWithShape="1">
          <a:blip r:embed="rId5"/>
          <a:srcRect l="2128" t="1721" r="56752" b="51587"/>
          <a:stretch/>
        </p:blipFill>
        <p:spPr>
          <a:xfrm>
            <a:off x="207125" y="1477412"/>
            <a:ext cx="4889287" cy="3690012"/>
          </a:xfrm>
          <a:prstGeom prst="round2DiagRect">
            <a:avLst>
              <a:gd name="adj1" fmla="val 10383"/>
              <a:gd name="adj2" fmla="val 0"/>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grpSp>
        <p:nvGrpSpPr>
          <p:cNvPr id="7" name="组合 20">
            <a:extLst>
              <a:ext uri="{FF2B5EF4-FFF2-40B4-BE49-F238E27FC236}">
                <a16:creationId xmlns:a16="http://schemas.microsoft.com/office/drawing/2014/main" id="{80063810-45E9-9FDC-4D9B-0DD3577BBE15}"/>
              </a:ext>
            </a:extLst>
          </p:cNvPr>
          <p:cNvGrpSpPr/>
          <p:nvPr/>
        </p:nvGrpSpPr>
        <p:grpSpPr>
          <a:xfrm>
            <a:off x="5456776" y="1673315"/>
            <a:ext cx="5893729" cy="2292603"/>
            <a:chOff x="731883" y="1025738"/>
            <a:chExt cx="7205669" cy="4403171"/>
          </a:xfrm>
          <a:solidFill>
            <a:schemeClr val="bg1"/>
          </a:solidFill>
        </p:grpSpPr>
        <p:sp>
          <p:nvSpPr>
            <p:cNvPr id="8" name="矩形 1">
              <a:extLst>
                <a:ext uri="{FF2B5EF4-FFF2-40B4-BE49-F238E27FC236}">
                  <a16:creationId xmlns:a16="http://schemas.microsoft.com/office/drawing/2014/main" id="{507AB05B-EC38-97AD-821F-9384E167140B}"/>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1">
              <a:extLst>
                <a:ext uri="{FF2B5EF4-FFF2-40B4-BE49-F238E27FC236}">
                  <a16:creationId xmlns:a16="http://schemas.microsoft.com/office/drawing/2014/main" id="{F8D26B1E-5069-A42D-AECD-8220CC7779D6}"/>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descr="A picture containing clipart&#10;&#10;Description automatically generated">
            <a:extLst>
              <a:ext uri="{FF2B5EF4-FFF2-40B4-BE49-F238E27FC236}">
                <a16:creationId xmlns:a16="http://schemas.microsoft.com/office/drawing/2014/main" id="{F2F7B7AC-5930-A250-A8A3-F2120A9A0A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058400" y="3767067"/>
            <a:ext cx="2055232" cy="2705239"/>
          </a:xfrm>
          <a:prstGeom prst="rect">
            <a:avLst/>
          </a:prstGeom>
        </p:spPr>
      </p:pic>
      <p:sp>
        <p:nvSpPr>
          <p:cNvPr id="11" name="TextBox 10">
            <a:extLst>
              <a:ext uri="{FF2B5EF4-FFF2-40B4-BE49-F238E27FC236}">
                <a16:creationId xmlns:a16="http://schemas.microsoft.com/office/drawing/2014/main" id="{2C4DD0D3-B919-1C8D-008B-863554B19D9C}"/>
              </a:ext>
            </a:extLst>
          </p:cNvPr>
          <p:cNvSpPr txBox="1"/>
          <p:nvPr/>
        </p:nvSpPr>
        <p:spPr>
          <a:xfrm>
            <a:off x="5773790" y="2352190"/>
            <a:ext cx="5522495" cy="954107"/>
          </a:xfrm>
          <a:prstGeom prst="rect">
            <a:avLst/>
          </a:prstGeom>
          <a:noFill/>
        </p:spPr>
        <p:txBody>
          <a:bodyPr wrap="square" rtlCol="0">
            <a:spAutoFit/>
          </a:bodyPr>
          <a:lstStyle/>
          <a:p>
            <a:r>
              <a:rPr lang="en-US" sz="2800" b="1" dirty="0" err="1"/>
              <a:t>Dọn</a:t>
            </a:r>
            <a:r>
              <a:rPr lang="en-US" sz="2800" b="1" dirty="0"/>
              <a:t> </a:t>
            </a:r>
            <a:r>
              <a:rPr lang="en-US" sz="2800" b="1" dirty="0" err="1"/>
              <a:t>sạch</a:t>
            </a:r>
            <a:r>
              <a:rPr lang="en-US" sz="2800" b="1" dirty="0"/>
              <a:t> </a:t>
            </a:r>
            <a:r>
              <a:rPr lang="en-US" sz="2800" b="1" dirty="0" err="1"/>
              <a:t>bãi</a:t>
            </a:r>
            <a:r>
              <a:rPr lang="en-US" sz="2800" b="1" dirty="0"/>
              <a:t> </a:t>
            </a:r>
            <a:r>
              <a:rPr lang="en-US" sz="2800" b="1" dirty="0" err="1"/>
              <a:t>biển</a:t>
            </a:r>
            <a:r>
              <a:rPr lang="en-US" sz="2800" b="1" dirty="0"/>
              <a:t>/</a:t>
            </a:r>
            <a:r>
              <a:rPr lang="en-US" sz="2800" b="1" dirty="0" err="1"/>
              <a:t>Nhặt</a:t>
            </a:r>
            <a:r>
              <a:rPr lang="en-US" sz="2800" b="1" dirty="0"/>
              <a:t> </a:t>
            </a:r>
            <a:r>
              <a:rPr lang="en-US" sz="2800" b="1" dirty="0" err="1"/>
              <a:t>rác</a:t>
            </a:r>
            <a:r>
              <a:rPr lang="en-US" sz="2800" b="1" dirty="0"/>
              <a:t> </a:t>
            </a:r>
            <a:r>
              <a:rPr lang="en-US" sz="2800" b="1" dirty="0" err="1"/>
              <a:t>bãi</a:t>
            </a:r>
            <a:r>
              <a:rPr lang="en-US" sz="2800" b="1" dirty="0"/>
              <a:t> </a:t>
            </a:r>
            <a:r>
              <a:rPr lang="en-US" sz="2800" b="1" dirty="0" err="1"/>
              <a:t>biển</a:t>
            </a:r>
            <a:r>
              <a:rPr lang="en-US" sz="2800" b="1" dirty="0"/>
              <a:t>/HS </a:t>
            </a:r>
            <a:r>
              <a:rPr lang="en-US" sz="2800" b="1" dirty="0" err="1"/>
              <a:t>làm</a:t>
            </a:r>
            <a:r>
              <a:rPr lang="en-US" sz="2800" b="1" dirty="0"/>
              <a:t> </a:t>
            </a:r>
            <a:r>
              <a:rPr lang="en-US" sz="2800" b="1" dirty="0" err="1"/>
              <a:t>sạch</a:t>
            </a:r>
            <a:r>
              <a:rPr lang="en-US" sz="2800" b="1" dirty="0"/>
              <a:t> </a:t>
            </a:r>
            <a:r>
              <a:rPr lang="en-US" sz="2800" b="1" dirty="0" err="1"/>
              <a:t>bờ</a:t>
            </a:r>
            <a:r>
              <a:rPr lang="en-US" sz="2800" b="1" dirty="0"/>
              <a:t> </a:t>
            </a:r>
            <a:r>
              <a:rPr lang="en-US" sz="2800" b="1" dirty="0" err="1"/>
              <a:t>biển</a:t>
            </a:r>
            <a:r>
              <a:rPr lang="en-US" sz="2800" b="1" dirty="0"/>
              <a:t>,…</a:t>
            </a:r>
          </a:p>
        </p:txBody>
      </p:sp>
      <p:pic>
        <p:nvPicPr>
          <p:cNvPr id="4" name="Picture 3">
            <a:extLst>
              <a:ext uri="{FF2B5EF4-FFF2-40B4-BE49-F238E27FC236}">
                <a16:creationId xmlns:a16="http://schemas.microsoft.com/office/drawing/2014/main" id="{308927CE-DE95-42A6-0372-72F8607EB24B}"/>
              </a:ext>
            </a:extLst>
          </p:cNvPr>
          <p:cNvPicPr>
            <a:picLocks noChangeAspect="1"/>
          </p:cNvPicPr>
          <p:nvPr/>
        </p:nvPicPr>
        <p:blipFill rotWithShape="1">
          <a:blip r:embed="rId5"/>
          <a:srcRect l="49709" t="1289" r="9171" b="52019"/>
          <a:stretch/>
        </p:blipFill>
        <p:spPr>
          <a:xfrm>
            <a:off x="228147" y="1696645"/>
            <a:ext cx="4965671" cy="3747660"/>
          </a:xfrm>
          <a:prstGeom prst="round2DiagRect">
            <a:avLst>
              <a:gd name="adj1" fmla="val 10383"/>
              <a:gd name="adj2" fmla="val 0"/>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TIMING" val="|0.4|0.5|0.5"/>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9709</TotalTime>
  <Words>848</Words>
  <Application>Microsoft Office PowerPoint</Application>
  <PresentationFormat>Widescreen</PresentationFormat>
  <Paragraphs>90</Paragraphs>
  <Slides>37</Slides>
  <Notes>6</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37</vt:i4>
      </vt:variant>
    </vt:vector>
  </HeadingPairs>
  <TitlesOfParts>
    <vt:vector size="62" baseType="lpstr">
      <vt:lpstr>等线</vt:lpstr>
      <vt:lpstr>#9Slide03 Arima Madurai Black</vt:lpstr>
      <vt:lpstr>Arial</vt:lpstr>
      <vt:lpstr>Calibri</vt:lpstr>
      <vt:lpstr>Calibri Light</vt:lpstr>
      <vt:lpstr>Coiny</vt:lpstr>
      <vt:lpstr>Georgia</vt:lpstr>
      <vt:lpstr>iCiel Sanelma</vt:lpstr>
      <vt:lpstr>Karla</vt:lpstr>
      <vt:lpstr>Karla Regular</vt:lpstr>
      <vt:lpstr>Luckiest Guy</vt:lpstr>
      <vt:lpstr>Pattaya</vt:lpstr>
      <vt:lpstr>SVN-Hole Hearted</vt:lpstr>
      <vt:lpstr>SVN-Poky's</vt:lpstr>
      <vt:lpstr>UTM Cookies</vt:lpstr>
      <vt:lpstr>UTM Duepuntozero</vt:lpstr>
      <vt:lpstr>UTM Edwardian</vt:lpstr>
      <vt:lpstr>UTM Fleur</vt:lpstr>
      <vt:lpstr>UVN Da Lat</vt:lpstr>
      <vt:lpstr>Office 主题</vt:lpstr>
      <vt:lpstr>Building Siblings Relationships by Slidesgo</vt:lpstr>
      <vt:lpstr>Office Theme</vt:lpstr>
      <vt:lpstr>2_Office Theme</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Lam Duy Kha</cp:lastModifiedBy>
  <cp:revision>101</cp:revision>
  <dcterms:created xsi:type="dcterms:W3CDTF">2021-04-23T06:18:56Z</dcterms:created>
  <dcterms:modified xsi:type="dcterms:W3CDTF">2023-11-09T09:11:50Z</dcterms:modified>
</cp:coreProperties>
</file>